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9" r:id="rId1"/>
  </p:sldMasterIdLst>
  <p:notesMasterIdLst>
    <p:notesMasterId r:id="rId38"/>
  </p:notesMasterIdLst>
  <p:sldIdLst>
    <p:sldId id="256" r:id="rId2"/>
    <p:sldId id="314" r:id="rId3"/>
    <p:sldId id="315" r:id="rId4"/>
    <p:sldId id="316" r:id="rId5"/>
    <p:sldId id="318" r:id="rId6"/>
    <p:sldId id="259" r:id="rId7"/>
    <p:sldId id="260" r:id="rId8"/>
    <p:sldId id="319" r:id="rId9"/>
    <p:sldId id="320" r:id="rId10"/>
    <p:sldId id="321" r:id="rId11"/>
    <p:sldId id="322" r:id="rId12"/>
    <p:sldId id="324" r:id="rId13"/>
    <p:sldId id="325" r:id="rId14"/>
    <p:sldId id="326" r:id="rId15"/>
    <p:sldId id="323" r:id="rId16"/>
    <p:sldId id="327" r:id="rId17"/>
    <p:sldId id="330" r:id="rId18"/>
    <p:sldId id="331" r:id="rId19"/>
    <p:sldId id="332" r:id="rId20"/>
    <p:sldId id="333" r:id="rId21"/>
    <p:sldId id="334" r:id="rId22"/>
    <p:sldId id="335" r:id="rId23"/>
    <p:sldId id="336" r:id="rId24"/>
    <p:sldId id="337" r:id="rId25"/>
    <p:sldId id="338" r:id="rId26"/>
    <p:sldId id="339" r:id="rId27"/>
    <p:sldId id="340" r:id="rId28"/>
    <p:sldId id="341" r:id="rId29"/>
    <p:sldId id="342" r:id="rId30"/>
    <p:sldId id="349" r:id="rId31"/>
    <p:sldId id="343" r:id="rId32"/>
    <p:sldId id="344" r:id="rId33"/>
    <p:sldId id="345" r:id="rId34"/>
    <p:sldId id="346" r:id="rId35"/>
    <p:sldId id="347" r:id="rId36"/>
    <p:sldId id="350" r:id="rId37"/>
  </p:sldIdLst>
  <p:sldSz cx="9144000" cy="5143500" type="screen16x9"/>
  <p:notesSz cx="6858000" cy="9144000"/>
  <p:embeddedFontLst>
    <p:embeddedFont>
      <p:font typeface="Amiri" panose="020B0604020202020204" charset="-78"/>
      <p:regular r:id="rId39"/>
      <p:bold r:id="rId40"/>
      <p:italic r:id="rId41"/>
      <p:boldItalic r:id="rId42"/>
    </p:embeddedFont>
    <p:embeddedFont>
      <p:font typeface="Aptos SemiBold" panose="020B0004020202020204" pitchFamily="34" charset="0"/>
      <p:bold r:id="rId43"/>
      <p:boldItalic r:id="rId44"/>
    </p:embeddedFont>
    <p:embeddedFont>
      <p:font typeface="Average" panose="020B0604020202020204" charset="0"/>
      <p:regular r:id="rId45"/>
    </p:embeddedFont>
    <p:embeddedFont>
      <p:font typeface="Roboto Condensed Light" panose="02000000000000000000" pitchFamily="2" charset="0"/>
      <p:regular r:id="rId46"/>
      <p: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F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374EDB5-BDD1-4C9E-A585-CFF48E8C842E}">
  <a:tblStyle styleId="{F374EDB5-BDD1-4C9E-A585-CFF48E8C842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54" y="8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088718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e52e37d91e_0_1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e52e37d91e_0_1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e64114c875_0_284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e64114c875_0_284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21350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e52e37d91e_0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e52e37d91e_0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0816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573D36"/>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538071" y="1467900"/>
            <a:ext cx="5277300" cy="1813500"/>
          </a:xfrm>
          <a:prstGeom prst="rect">
            <a:avLst/>
          </a:prstGeom>
        </p:spPr>
        <p:txBody>
          <a:bodyPr spcFirstLastPara="1" wrap="square" lIns="91425" tIns="91425" rIns="91425" bIns="91425" anchor="t" anchorCtr="0">
            <a:noAutofit/>
          </a:bodyPr>
          <a:lstStyle>
            <a:lvl1pPr lvl="0" algn="ctr">
              <a:lnSpc>
                <a:spcPct val="90000"/>
              </a:lnSpc>
              <a:spcBef>
                <a:spcPts val="0"/>
              </a:spcBef>
              <a:spcAft>
                <a:spcPts val="0"/>
              </a:spcAft>
              <a:buSzPts val="5200"/>
              <a:buNone/>
              <a:defRPr sz="61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1063821" y="3466540"/>
            <a:ext cx="4225800" cy="3273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800"/>
              <a:buNone/>
              <a:defRPr sz="17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p:nvPr/>
        </p:nvSpPr>
        <p:spPr>
          <a:xfrm>
            <a:off x="596263" y="-1"/>
            <a:ext cx="7951473" cy="661580"/>
          </a:xfrm>
          <a:custGeom>
            <a:avLst/>
            <a:gdLst/>
            <a:ahLst/>
            <a:cxnLst/>
            <a:rect l="l" t="t" r="r" b="b"/>
            <a:pathLst>
              <a:path w="261820" h="21784" extrusionOk="0">
                <a:moveTo>
                  <a:pt x="0" y="0"/>
                </a:moveTo>
                <a:lnTo>
                  <a:pt x="0" y="8832"/>
                </a:lnTo>
                <a:cubicBezTo>
                  <a:pt x="0" y="15976"/>
                  <a:pt x="5808" y="21784"/>
                  <a:pt x="12974" y="21784"/>
                </a:cubicBezTo>
                <a:lnTo>
                  <a:pt x="248845" y="21784"/>
                </a:lnTo>
                <a:cubicBezTo>
                  <a:pt x="256012" y="21784"/>
                  <a:pt x="261797" y="15976"/>
                  <a:pt x="261819" y="8832"/>
                </a:cubicBezTo>
                <a:lnTo>
                  <a:pt x="261819" y="0"/>
                </a:lnTo>
                <a:lnTo>
                  <a:pt x="261447" y="0"/>
                </a:lnTo>
                <a:lnTo>
                  <a:pt x="261447" y="8832"/>
                </a:lnTo>
                <a:cubicBezTo>
                  <a:pt x="261447" y="15779"/>
                  <a:pt x="255814" y="21433"/>
                  <a:pt x="248845" y="21433"/>
                </a:cubicBezTo>
                <a:lnTo>
                  <a:pt x="12974" y="21433"/>
                </a:lnTo>
                <a:cubicBezTo>
                  <a:pt x="6005" y="21433"/>
                  <a:pt x="373" y="15779"/>
                  <a:pt x="373" y="8832"/>
                </a:cubicBezTo>
                <a:lnTo>
                  <a:pt x="373" y="0"/>
                </a:lnTo>
                <a:close/>
              </a:path>
            </a:pathLst>
          </a:custGeom>
          <a:solidFill>
            <a:srgbClr val="FFCA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5815368" y="4481910"/>
            <a:ext cx="3402381" cy="661580"/>
          </a:xfrm>
          <a:custGeom>
            <a:avLst/>
            <a:gdLst/>
            <a:ahLst/>
            <a:cxnLst/>
            <a:rect l="l" t="t" r="r" b="b"/>
            <a:pathLst>
              <a:path w="112031" h="21784" extrusionOk="0">
                <a:moveTo>
                  <a:pt x="12931" y="0"/>
                </a:moveTo>
                <a:cubicBezTo>
                  <a:pt x="5786" y="22"/>
                  <a:pt x="1" y="5808"/>
                  <a:pt x="1" y="12952"/>
                </a:cubicBezTo>
                <a:lnTo>
                  <a:pt x="1" y="21784"/>
                </a:lnTo>
                <a:lnTo>
                  <a:pt x="351" y="21784"/>
                </a:lnTo>
                <a:lnTo>
                  <a:pt x="329" y="12952"/>
                </a:lnTo>
                <a:cubicBezTo>
                  <a:pt x="329" y="6005"/>
                  <a:pt x="5984" y="351"/>
                  <a:pt x="12931" y="351"/>
                </a:cubicBezTo>
                <a:lnTo>
                  <a:pt x="112030" y="351"/>
                </a:lnTo>
                <a:lnTo>
                  <a:pt x="112030" y="0"/>
                </a:lnTo>
                <a:close/>
              </a:path>
            </a:pathLst>
          </a:custGeom>
          <a:solidFill>
            <a:srgbClr val="FFCA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0" y="4902525"/>
            <a:ext cx="5815509" cy="10700"/>
          </a:xfrm>
          <a:custGeom>
            <a:avLst/>
            <a:gdLst/>
            <a:ahLst/>
            <a:cxnLst/>
            <a:rect l="l" t="t" r="r" b="b"/>
            <a:pathLst>
              <a:path w="173042" h="352" extrusionOk="0">
                <a:moveTo>
                  <a:pt x="0" y="0"/>
                </a:moveTo>
                <a:lnTo>
                  <a:pt x="0" y="351"/>
                </a:lnTo>
                <a:lnTo>
                  <a:pt x="173041" y="351"/>
                </a:lnTo>
                <a:lnTo>
                  <a:pt x="173041" y="0"/>
                </a:lnTo>
                <a:close/>
              </a:path>
            </a:pathLst>
          </a:custGeom>
          <a:solidFill>
            <a:srgbClr val="FFCA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637025" y="3059912"/>
            <a:ext cx="4117200" cy="11046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4200">
                <a:solidFill>
                  <a:schemeClr val="dk2"/>
                </a:solidFill>
                <a:latin typeface="Amiri"/>
                <a:ea typeface="Amiri"/>
                <a:cs typeface="Amiri"/>
                <a:sym typeface="Amiri"/>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6" name="Google Shape;16;p3"/>
          <p:cNvSpPr txBox="1">
            <a:spLocks noGrp="1"/>
          </p:cNvSpPr>
          <p:nvPr>
            <p:ph type="title" idx="2" hasCustomPrompt="1"/>
          </p:nvPr>
        </p:nvSpPr>
        <p:spPr>
          <a:xfrm flipH="1">
            <a:off x="703696" y="1181308"/>
            <a:ext cx="1538100" cy="12693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10900"/>
              <a:buNone/>
              <a:defRPr sz="7500"/>
            </a:lvl1pPr>
            <a:lvl2pPr lvl="1" rtl="0">
              <a:spcBef>
                <a:spcPts val="0"/>
              </a:spcBef>
              <a:spcAft>
                <a:spcPts val="0"/>
              </a:spcAft>
              <a:buClr>
                <a:schemeClr val="dk2"/>
              </a:buClr>
              <a:buSzPts val="10900"/>
              <a:buNone/>
              <a:defRPr sz="10900">
                <a:solidFill>
                  <a:schemeClr val="dk2"/>
                </a:solidFill>
              </a:defRPr>
            </a:lvl2pPr>
            <a:lvl3pPr lvl="2" rtl="0">
              <a:spcBef>
                <a:spcPts val="0"/>
              </a:spcBef>
              <a:spcAft>
                <a:spcPts val="0"/>
              </a:spcAft>
              <a:buClr>
                <a:schemeClr val="dk2"/>
              </a:buClr>
              <a:buSzPts val="10900"/>
              <a:buNone/>
              <a:defRPr sz="10900">
                <a:solidFill>
                  <a:schemeClr val="dk2"/>
                </a:solidFill>
              </a:defRPr>
            </a:lvl3pPr>
            <a:lvl4pPr lvl="3" rtl="0">
              <a:spcBef>
                <a:spcPts val="0"/>
              </a:spcBef>
              <a:spcAft>
                <a:spcPts val="0"/>
              </a:spcAft>
              <a:buClr>
                <a:schemeClr val="dk2"/>
              </a:buClr>
              <a:buSzPts val="10900"/>
              <a:buNone/>
              <a:defRPr sz="10900">
                <a:solidFill>
                  <a:schemeClr val="dk2"/>
                </a:solidFill>
              </a:defRPr>
            </a:lvl4pPr>
            <a:lvl5pPr lvl="4" rtl="0">
              <a:spcBef>
                <a:spcPts val="0"/>
              </a:spcBef>
              <a:spcAft>
                <a:spcPts val="0"/>
              </a:spcAft>
              <a:buClr>
                <a:schemeClr val="dk2"/>
              </a:buClr>
              <a:buSzPts val="10900"/>
              <a:buNone/>
              <a:defRPr sz="10900">
                <a:solidFill>
                  <a:schemeClr val="dk2"/>
                </a:solidFill>
              </a:defRPr>
            </a:lvl5pPr>
            <a:lvl6pPr lvl="5" rtl="0">
              <a:spcBef>
                <a:spcPts val="0"/>
              </a:spcBef>
              <a:spcAft>
                <a:spcPts val="0"/>
              </a:spcAft>
              <a:buClr>
                <a:schemeClr val="dk2"/>
              </a:buClr>
              <a:buSzPts val="10900"/>
              <a:buNone/>
              <a:defRPr sz="10900">
                <a:solidFill>
                  <a:schemeClr val="dk2"/>
                </a:solidFill>
              </a:defRPr>
            </a:lvl6pPr>
            <a:lvl7pPr lvl="6" rtl="0">
              <a:spcBef>
                <a:spcPts val="0"/>
              </a:spcBef>
              <a:spcAft>
                <a:spcPts val="0"/>
              </a:spcAft>
              <a:buClr>
                <a:schemeClr val="dk2"/>
              </a:buClr>
              <a:buSzPts val="10900"/>
              <a:buNone/>
              <a:defRPr sz="10900">
                <a:solidFill>
                  <a:schemeClr val="dk2"/>
                </a:solidFill>
              </a:defRPr>
            </a:lvl7pPr>
            <a:lvl8pPr lvl="7" rtl="0">
              <a:spcBef>
                <a:spcPts val="0"/>
              </a:spcBef>
              <a:spcAft>
                <a:spcPts val="0"/>
              </a:spcAft>
              <a:buClr>
                <a:schemeClr val="dk2"/>
              </a:buClr>
              <a:buSzPts val="10900"/>
              <a:buNone/>
              <a:defRPr sz="10900">
                <a:solidFill>
                  <a:schemeClr val="dk2"/>
                </a:solidFill>
              </a:defRPr>
            </a:lvl8pPr>
            <a:lvl9pPr lvl="8" rtl="0">
              <a:spcBef>
                <a:spcPts val="0"/>
              </a:spcBef>
              <a:spcAft>
                <a:spcPts val="0"/>
              </a:spcAft>
              <a:buClr>
                <a:schemeClr val="dk2"/>
              </a:buClr>
              <a:buSzPts val="10900"/>
              <a:buNone/>
              <a:defRPr sz="10900">
                <a:solidFill>
                  <a:schemeClr val="dk2"/>
                </a:solidFill>
              </a:defRPr>
            </a:lvl9pPr>
          </a:lstStyle>
          <a:p>
            <a:r>
              <a:t>xx%</a:t>
            </a:r>
          </a:p>
        </p:txBody>
      </p:sp>
      <p:sp>
        <p:nvSpPr>
          <p:cNvPr id="17" name="Google Shape;17;p3"/>
          <p:cNvSpPr txBox="1">
            <a:spLocks noGrp="1"/>
          </p:cNvSpPr>
          <p:nvPr>
            <p:ph type="subTitle" idx="1"/>
          </p:nvPr>
        </p:nvSpPr>
        <p:spPr>
          <a:xfrm>
            <a:off x="637025" y="4296969"/>
            <a:ext cx="3858900" cy="4146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800"/>
              <a:buNone/>
              <a:defRPr sz="1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3"/>
          <p:cNvSpPr/>
          <p:nvPr/>
        </p:nvSpPr>
        <p:spPr>
          <a:xfrm rot="10800000">
            <a:off x="2" y="10"/>
            <a:ext cx="3402381" cy="661580"/>
          </a:xfrm>
          <a:custGeom>
            <a:avLst/>
            <a:gdLst/>
            <a:ahLst/>
            <a:cxnLst/>
            <a:rect l="l" t="t" r="r" b="b"/>
            <a:pathLst>
              <a:path w="112031" h="21784" extrusionOk="0">
                <a:moveTo>
                  <a:pt x="12931" y="0"/>
                </a:moveTo>
                <a:cubicBezTo>
                  <a:pt x="5786" y="22"/>
                  <a:pt x="1" y="5808"/>
                  <a:pt x="1" y="12952"/>
                </a:cubicBezTo>
                <a:lnTo>
                  <a:pt x="1" y="21784"/>
                </a:lnTo>
                <a:lnTo>
                  <a:pt x="351" y="21784"/>
                </a:lnTo>
                <a:lnTo>
                  <a:pt x="329" y="12952"/>
                </a:lnTo>
                <a:cubicBezTo>
                  <a:pt x="329" y="6005"/>
                  <a:pt x="5984" y="351"/>
                  <a:pt x="12931" y="351"/>
                </a:cubicBezTo>
                <a:lnTo>
                  <a:pt x="112030" y="351"/>
                </a:lnTo>
                <a:lnTo>
                  <a:pt x="112030" y="0"/>
                </a:lnTo>
                <a:close/>
              </a:path>
            </a:pathLst>
          </a:custGeom>
          <a:solidFill>
            <a:srgbClr val="FFCA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3"/>
          <p:cNvSpPr/>
          <p:nvPr/>
        </p:nvSpPr>
        <p:spPr>
          <a:xfrm rot="5400000">
            <a:off x="2176707" y="2572418"/>
            <a:ext cx="5165736" cy="10700"/>
          </a:xfrm>
          <a:custGeom>
            <a:avLst/>
            <a:gdLst/>
            <a:ahLst/>
            <a:cxnLst/>
            <a:rect l="l" t="t" r="r" b="b"/>
            <a:pathLst>
              <a:path w="173042" h="352" extrusionOk="0">
                <a:moveTo>
                  <a:pt x="0" y="0"/>
                </a:moveTo>
                <a:lnTo>
                  <a:pt x="0" y="351"/>
                </a:lnTo>
                <a:lnTo>
                  <a:pt x="173041" y="351"/>
                </a:lnTo>
                <a:lnTo>
                  <a:pt x="173041" y="0"/>
                </a:lnTo>
                <a:close/>
              </a:path>
            </a:pathLst>
          </a:custGeom>
          <a:solidFill>
            <a:srgbClr val="FFCA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body" idx="1"/>
          </p:nvPr>
        </p:nvSpPr>
        <p:spPr>
          <a:xfrm>
            <a:off x="713225" y="937963"/>
            <a:ext cx="7717500" cy="3608100"/>
          </a:xfrm>
          <a:prstGeom prst="rect">
            <a:avLst/>
          </a:prstGeom>
        </p:spPr>
        <p:txBody>
          <a:bodyPr spcFirstLastPara="1" wrap="square" lIns="91425" tIns="91425" rIns="91425" bIns="91425" anchor="t" anchorCtr="0">
            <a:noAutofit/>
          </a:bodyPr>
          <a:lstStyle>
            <a:lvl1pPr marL="457200" lvl="0" indent="-304800">
              <a:lnSpc>
                <a:spcPct val="100000"/>
              </a:lnSpc>
              <a:spcBef>
                <a:spcPts val="0"/>
              </a:spcBef>
              <a:spcAft>
                <a:spcPts val="0"/>
              </a:spcAft>
              <a:buSzPts val="1200"/>
              <a:buAutoNum type="arabicPeriod"/>
              <a:defRPr sz="1350"/>
            </a:lvl1pPr>
            <a:lvl2pPr marL="914400" lvl="1" indent="-304800">
              <a:spcBef>
                <a:spcPts val="0"/>
              </a:spcBef>
              <a:spcAft>
                <a:spcPts val="0"/>
              </a:spcAft>
              <a:buClr>
                <a:srgbClr val="434343"/>
              </a:buClr>
              <a:buSzPts val="1200"/>
              <a:buFont typeface="Roboto Condensed Light"/>
              <a:buAutoNum type="alphaLcPeriod"/>
              <a:defRPr/>
            </a:lvl2pPr>
            <a:lvl3pPr marL="1371600" lvl="2" indent="-304800">
              <a:spcBef>
                <a:spcPts val="0"/>
              </a:spcBef>
              <a:spcAft>
                <a:spcPts val="0"/>
              </a:spcAft>
              <a:buClr>
                <a:srgbClr val="434343"/>
              </a:buClr>
              <a:buSzPts val="1200"/>
              <a:buFont typeface="Roboto Condensed Light"/>
              <a:buAutoNum type="romanLcPeriod"/>
              <a:defRPr/>
            </a:lvl3pPr>
            <a:lvl4pPr marL="1828800" lvl="3" indent="-304800">
              <a:spcBef>
                <a:spcPts val="0"/>
              </a:spcBef>
              <a:spcAft>
                <a:spcPts val="0"/>
              </a:spcAft>
              <a:buClr>
                <a:srgbClr val="434343"/>
              </a:buClr>
              <a:buSzPts val="1200"/>
              <a:buFont typeface="Roboto Condensed Light"/>
              <a:buAutoNum type="arabicPeriod"/>
              <a:defRPr/>
            </a:lvl4pPr>
            <a:lvl5pPr marL="2286000" lvl="4" indent="-304800">
              <a:spcBef>
                <a:spcPts val="0"/>
              </a:spcBef>
              <a:spcAft>
                <a:spcPts val="0"/>
              </a:spcAft>
              <a:buClr>
                <a:srgbClr val="434343"/>
              </a:buClr>
              <a:buSzPts val="1200"/>
              <a:buFont typeface="Roboto Condensed Light"/>
              <a:buAutoNum type="alphaLcPeriod"/>
              <a:defRPr/>
            </a:lvl5pPr>
            <a:lvl6pPr marL="2743200" lvl="5" indent="-304800">
              <a:spcBef>
                <a:spcPts val="0"/>
              </a:spcBef>
              <a:spcAft>
                <a:spcPts val="0"/>
              </a:spcAft>
              <a:buClr>
                <a:srgbClr val="434343"/>
              </a:buClr>
              <a:buSzPts val="1200"/>
              <a:buFont typeface="Roboto Condensed Light"/>
              <a:buAutoNum type="romanLcPeriod"/>
              <a:defRPr/>
            </a:lvl6pPr>
            <a:lvl7pPr marL="3200400" lvl="6" indent="-304800">
              <a:spcBef>
                <a:spcPts val="0"/>
              </a:spcBef>
              <a:spcAft>
                <a:spcPts val="0"/>
              </a:spcAft>
              <a:buClr>
                <a:srgbClr val="434343"/>
              </a:buClr>
              <a:buSzPts val="1200"/>
              <a:buFont typeface="Roboto Condensed Light"/>
              <a:buAutoNum type="arabicPeriod"/>
              <a:defRPr/>
            </a:lvl7pPr>
            <a:lvl8pPr marL="3657600" lvl="7" indent="-304800">
              <a:spcBef>
                <a:spcPts val="0"/>
              </a:spcBef>
              <a:spcAft>
                <a:spcPts val="0"/>
              </a:spcAft>
              <a:buClr>
                <a:srgbClr val="434343"/>
              </a:buClr>
              <a:buSzPts val="1200"/>
              <a:buFont typeface="Roboto Condensed Light"/>
              <a:buAutoNum type="alphaLcPeriod"/>
              <a:defRPr/>
            </a:lvl8pPr>
            <a:lvl9pPr marL="4114800" lvl="8" indent="-304800">
              <a:spcBef>
                <a:spcPts val="0"/>
              </a:spcBef>
              <a:spcAft>
                <a:spcPts val="0"/>
              </a:spcAft>
              <a:buClr>
                <a:srgbClr val="434343"/>
              </a:buClr>
              <a:buSzPts val="1200"/>
              <a:buFont typeface="Roboto Condensed Light"/>
              <a:buAutoNum type="romanLcPeriod"/>
              <a:defRPr/>
            </a:lvl9pPr>
          </a:lstStyle>
          <a:p>
            <a:endParaRPr/>
          </a:p>
        </p:txBody>
      </p:sp>
      <p:sp>
        <p:nvSpPr>
          <p:cNvPr id="22" name="Google Shape;22;p4"/>
          <p:cNvSpPr txBox="1">
            <a:spLocks noGrp="1"/>
          </p:cNvSpPr>
          <p:nvPr>
            <p:ph type="title"/>
          </p:nvPr>
        </p:nvSpPr>
        <p:spPr>
          <a:xfrm>
            <a:off x="713225" y="346025"/>
            <a:ext cx="7717500" cy="5691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3" name="Google Shape;23;p4"/>
          <p:cNvSpPr/>
          <p:nvPr/>
        </p:nvSpPr>
        <p:spPr>
          <a:xfrm rot="-5400000">
            <a:off x="7112013" y="1370396"/>
            <a:ext cx="3402381" cy="661580"/>
          </a:xfrm>
          <a:custGeom>
            <a:avLst/>
            <a:gdLst/>
            <a:ahLst/>
            <a:cxnLst/>
            <a:rect l="l" t="t" r="r" b="b"/>
            <a:pathLst>
              <a:path w="112031" h="21784" extrusionOk="0">
                <a:moveTo>
                  <a:pt x="12931" y="0"/>
                </a:moveTo>
                <a:cubicBezTo>
                  <a:pt x="5786" y="22"/>
                  <a:pt x="1" y="5808"/>
                  <a:pt x="1" y="12952"/>
                </a:cubicBezTo>
                <a:lnTo>
                  <a:pt x="1" y="21784"/>
                </a:lnTo>
                <a:lnTo>
                  <a:pt x="351" y="21784"/>
                </a:lnTo>
                <a:lnTo>
                  <a:pt x="329" y="12952"/>
                </a:lnTo>
                <a:cubicBezTo>
                  <a:pt x="329" y="6005"/>
                  <a:pt x="5984" y="351"/>
                  <a:pt x="12931" y="351"/>
                </a:cubicBezTo>
                <a:lnTo>
                  <a:pt x="112030" y="351"/>
                </a:lnTo>
                <a:lnTo>
                  <a:pt x="112030" y="0"/>
                </a:lnTo>
                <a:close/>
              </a:path>
            </a:pathLst>
          </a:custGeom>
          <a:solidFill>
            <a:srgbClr val="FFCA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4"/>
          <p:cNvSpPr/>
          <p:nvPr/>
        </p:nvSpPr>
        <p:spPr>
          <a:xfrm rot="-5400000">
            <a:off x="8011585" y="4291130"/>
            <a:ext cx="1793580" cy="10700"/>
          </a:xfrm>
          <a:custGeom>
            <a:avLst/>
            <a:gdLst/>
            <a:ahLst/>
            <a:cxnLst/>
            <a:rect l="l" t="t" r="r" b="b"/>
            <a:pathLst>
              <a:path w="173042" h="352" extrusionOk="0">
                <a:moveTo>
                  <a:pt x="0" y="0"/>
                </a:moveTo>
                <a:lnTo>
                  <a:pt x="0" y="351"/>
                </a:lnTo>
                <a:lnTo>
                  <a:pt x="173041" y="351"/>
                </a:lnTo>
                <a:lnTo>
                  <a:pt x="173041" y="0"/>
                </a:lnTo>
                <a:close/>
              </a:path>
            </a:pathLst>
          </a:custGeom>
          <a:solidFill>
            <a:srgbClr val="FFCA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713225" y="346025"/>
            <a:ext cx="7717500" cy="5691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Google Shape;27;p5"/>
          <p:cNvSpPr txBox="1">
            <a:spLocks noGrp="1"/>
          </p:cNvSpPr>
          <p:nvPr>
            <p:ph type="title" idx="2"/>
          </p:nvPr>
        </p:nvSpPr>
        <p:spPr>
          <a:xfrm>
            <a:off x="1486289" y="2519500"/>
            <a:ext cx="2551200" cy="569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00">
                <a:latin typeface="Amiri"/>
                <a:ea typeface="Amiri"/>
                <a:cs typeface="Amiri"/>
                <a:sym typeface="Amiri"/>
              </a:defRPr>
            </a:lvl1pPr>
            <a:lvl2pPr lvl="1" algn="ctr" rtl="0">
              <a:spcBef>
                <a:spcPts val="0"/>
              </a:spcBef>
              <a:spcAft>
                <a:spcPts val="0"/>
              </a:spcAft>
              <a:buSzPts val="2800"/>
              <a:buNone/>
              <a:defRPr>
                <a:latin typeface="Amiri"/>
                <a:ea typeface="Amiri"/>
                <a:cs typeface="Amiri"/>
                <a:sym typeface="Amiri"/>
              </a:defRPr>
            </a:lvl2pPr>
            <a:lvl3pPr lvl="2" algn="ctr" rtl="0">
              <a:spcBef>
                <a:spcPts val="0"/>
              </a:spcBef>
              <a:spcAft>
                <a:spcPts val="0"/>
              </a:spcAft>
              <a:buSzPts val="2800"/>
              <a:buNone/>
              <a:defRPr>
                <a:latin typeface="Amiri"/>
                <a:ea typeface="Amiri"/>
                <a:cs typeface="Amiri"/>
                <a:sym typeface="Amiri"/>
              </a:defRPr>
            </a:lvl3pPr>
            <a:lvl4pPr lvl="3" algn="ctr" rtl="0">
              <a:spcBef>
                <a:spcPts val="0"/>
              </a:spcBef>
              <a:spcAft>
                <a:spcPts val="0"/>
              </a:spcAft>
              <a:buSzPts val="2800"/>
              <a:buNone/>
              <a:defRPr>
                <a:latin typeface="Amiri"/>
                <a:ea typeface="Amiri"/>
                <a:cs typeface="Amiri"/>
                <a:sym typeface="Amiri"/>
              </a:defRPr>
            </a:lvl4pPr>
            <a:lvl5pPr lvl="4" algn="ctr" rtl="0">
              <a:spcBef>
                <a:spcPts val="0"/>
              </a:spcBef>
              <a:spcAft>
                <a:spcPts val="0"/>
              </a:spcAft>
              <a:buSzPts val="2800"/>
              <a:buNone/>
              <a:defRPr>
                <a:latin typeface="Amiri"/>
                <a:ea typeface="Amiri"/>
                <a:cs typeface="Amiri"/>
                <a:sym typeface="Amiri"/>
              </a:defRPr>
            </a:lvl5pPr>
            <a:lvl6pPr lvl="5" algn="ctr" rtl="0">
              <a:spcBef>
                <a:spcPts val="0"/>
              </a:spcBef>
              <a:spcAft>
                <a:spcPts val="0"/>
              </a:spcAft>
              <a:buSzPts val="2800"/>
              <a:buNone/>
              <a:defRPr>
                <a:latin typeface="Amiri"/>
                <a:ea typeface="Amiri"/>
                <a:cs typeface="Amiri"/>
                <a:sym typeface="Amiri"/>
              </a:defRPr>
            </a:lvl6pPr>
            <a:lvl7pPr lvl="6" algn="ctr" rtl="0">
              <a:spcBef>
                <a:spcPts val="0"/>
              </a:spcBef>
              <a:spcAft>
                <a:spcPts val="0"/>
              </a:spcAft>
              <a:buSzPts val="2800"/>
              <a:buNone/>
              <a:defRPr>
                <a:latin typeface="Amiri"/>
                <a:ea typeface="Amiri"/>
                <a:cs typeface="Amiri"/>
                <a:sym typeface="Amiri"/>
              </a:defRPr>
            </a:lvl7pPr>
            <a:lvl8pPr lvl="7" algn="ctr" rtl="0">
              <a:spcBef>
                <a:spcPts val="0"/>
              </a:spcBef>
              <a:spcAft>
                <a:spcPts val="0"/>
              </a:spcAft>
              <a:buSzPts val="2800"/>
              <a:buNone/>
              <a:defRPr>
                <a:latin typeface="Amiri"/>
                <a:ea typeface="Amiri"/>
                <a:cs typeface="Amiri"/>
                <a:sym typeface="Amiri"/>
              </a:defRPr>
            </a:lvl8pPr>
            <a:lvl9pPr lvl="8" algn="ctr" rtl="0">
              <a:spcBef>
                <a:spcPts val="0"/>
              </a:spcBef>
              <a:spcAft>
                <a:spcPts val="0"/>
              </a:spcAft>
              <a:buSzPts val="2800"/>
              <a:buNone/>
              <a:defRPr>
                <a:latin typeface="Amiri"/>
                <a:ea typeface="Amiri"/>
                <a:cs typeface="Amiri"/>
                <a:sym typeface="Amiri"/>
              </a:defRPr>
            </a:lvl9pPr>
          </a:lstStyle>
          <a:p>
            <a:endParaRPr/>
          </a:p>
        </p:txBody>
      </p:sp>
      <p:sp>
        <p:nvSpPr>
          <p:cNvPr id="28" name="Google Shape;28;p5"/>
          <p:cNvSpPr txBox="1">
            <a:spLocks noGrp="1"/>
          </p:cNvSpPr>
          <p:nvPr>
            <p:ph type="subTitle" idx="1"/>
          </p:nvPr>
        </p:nvSpPr>
        <p:spPr>
          <a:xfrm>
            <a:off x="1486289" y="3127804"/>
            <a:ext cx="2551200" cy="982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9" name="Google Shape;29;p5"/>
          <p:cNvSpPr txBox="1">
            <a:spLocks noGrp="1"/>
          </p:cNvSpPr>
          <p:nvPr>
            <p:ph type="title" idx="3"/>
          </p:nvPr>
        </p:nvSpPr>
        <p:spPr>
          <a:xfrm>
            <a:off x="5106511" y="2519500"/>
            <a:ext cx="2551200" cy="569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00">
                <a:latin typeface="Amiri"/>
                <a:ea typeface="Amiri"/>
                <a:cs typeface="Amiri"/>
                <a:sym typeface="Amiri"/>
              </a:defRPr>
            </a:lvl1pPr>
            <a:lvl2pPr lvl="1" algn="ctr" rtl="0">
              <a:spcBef>
                <a:spcPts val="0"/>
              </a:spcBef>
              <a:spcAft>
                <a:spcPts val="0"/>
              </a:spcAft>
              <a:buSzPts val="2800"/>
              <a:buNone/>
              <a:defRPr>
                <a:latin typeface="Amiri"/>
                <a:ea typeface="Amiri"/>
                <a:cs typeface="Amiri"/>
                <a:sym typeface="Amiri"/>
              </a:defRPr>
            </a:lvl2pPr>
            <a:lvl3pPr lvl="2" algn="ctr" rtl="0">
              <a:spcBef>
                <a:spcPts val="0"/>
              </a:spcBef>
              <a:spcAft>
                <a:spcPts val="0"/>
              </a:spcAft>
              <a:buSzPts val="2800"/>
              <a:buNone/>
              <a:defRPr>
                <a:latin typeface="Amiri"/>
                <a:ea typeface="Amiri"/>
                <a:cs typeface="Amiri"/>
                <a:sym typeface="Amiri"/>
              </a:defRPr>
            </a:lvl3pPr>
            <a:lvl4pPr lvl="3" algn="ctr" rtl="0">
              <a:spcBef>
                <a:spcPts val="0"/>
              </a:spcBef>
              <a:spcAft>
                <a:spcPts val="0"/>
              </a:spcAft>
              <a:buSzPts val="2800"/>
              <a:buNone/>
              <a:defRPr>
                <a:latin typeface="Amiri"/>
                <a:ea typeface="Amiri"/>
                <a:cs typeface="Amiri"/>
                <a:sym typeface="Amiri"/>
              </a:defRPr>
            </a:lvl4pPr>
            <a:lvl5pPr lvl="4" algn="ctr" rtl="0">
              <a:spcBef>
                <a:spcPts val="0"/>
              </a:spcBef>
              <a:spcAft>
                <a:spcPts val="0"/>
              </a:spcAft>
              <a:buSzPts val="2800"/>
              <a:buNone/>
              <a:defRPr>
                <a:latin typeface="Amiri"/>
                <a:ea typeface="Amiri"/>
                <a:cs typeface="Amiri"/>
                <a:sym typeface="Amiri"/>
              </a:defRPr>
            </a:lvl5pPr>
            <a:lvl6pPr lvl="5" algn="ctr" rtl="0">
              <a:spcBef>
                <a:spcPts val="0"/>
              </a:spcBef>
              <a:spcAft>
                <a:spcPts val="0"/>
              </a:spcAft>
              <a:buSzPts val="2800"/>
              <a:buNone/>
              <a:defRPr>
                <a:latin typeface="Amiri"/>
                <a:ea typeface="Amiri"/>
                <a:cs typeface="Amiri"/>
                <a:sym typeface="Amiri"/>
              </a:defRPr>
            </a:lvl6pPr>
            <a:lvl7pPr lvl="6" algn="ctr" rtl="0">
              <a:spcBef>
                <a:spcPts val="0"/>
              </a:spcBef>
              <a:spcAft>
                <a:spcPts val="0"/>
              </a:spcAft>
              <a:buSzPts val="2800"/>
              <a:buNone/>
              <a:defRPr>
                <a:latin typeface="Amiri"/>
                <a:ea typeface="Amiri"/>
                <a:cs typeface="Amiri"/>
                <a:sym typeface="Amiri"/>
              </a:defRPr>
            </a:lvl7pPr>
            <a:lvl8pPr lvl="7" algn="ctr" rtl="0">
              <a:spcBef>
                <a:spcPts val="0"/>
              </a:spcBef>
              <a:spcAft>
                <a:spcPts val="0"/>
              </a:spcAft>
              <a:buSzPts val="2800"/>
              <a:buNone/>
              <a:defRPr>
                <a:latin typeface="Amiri"/>
                <a:ea typeface="Amiri"/>
                <a:cs typeface="Amiri"/>
                <a:sym typeface="Amiri"/>
              </a:defRPr>
            </a:lvl8pPr>
            <a:lvl9pPr lvl="8" algn="ctr" rtl="0">
              <a:spcBef>
                <a:spcPts val="0"/>
              </a:spcBef>
              <a:spcAft>
                <a:spcPts val="0"/>
              </a:spcAft>
              <a:buSzPts val="2800"/>
              <a:buNone/>
              <a:defRPr>
                <a:latin typeface="Amiri"/>
                <a:ea typeface="Amiri"/>
                <a:cs typeface="Amiri"/>
                <a:sym typeface="Amiri"/>
              </a:defRPr>
            </a:lvl9pPr>
          </a:lstStyle>
          <a:p>
            <a:endParaRPr/>
          </a:p>
        </p:txBody>
      </p:sp>
      <p:sp>
        <p:nvSpPr>
          <p:cNvPr id="30" name="Google Shape;30;p5"/>
          <p:cNvSpPr txBox="1">
            <a:spLocks noGrp="1"/>
          </p:cNvSpPr>
          <p:nvPr>
            <p:ph type="subTitle" idx="4"/>
          </p:nvPr>
        </p:nvSpPr>
        <p:spPr>
          <a:xfrm>
            <a:off x="5106511" y="3127804"/>
            <a:ext cx="2551200" cy="982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1" name="Google Shape;31;p5"/>
          <p:cNvSpPr/>
          <p:nvPr/>
        </p:nvSpPr>
        <p:spPr>
          <a:xfrm rot="-5400000" flipH="1">
            <a:off x="7122947" y="3111510"/>
            <a:ext cx="3402381" cy="661580"/>
          </a:xfrm>
          <a:custGeom>
            <a:avLst/>
            <a:gdLst/>
            <a:ahLst/>
            <a:cxnLst/>
            <a:rect l="l" t="t" r="r" b="b"/>
            <a:pathLst>
              <a:path w="112031" h="21784" extrusionOk="0">
                <a:moveTo>
                  <a:pt x="12931" y="0"/>
                </a:moveTo>
                <a:cubicBezTo>
                  <a:pt x="5786" y="22"/>
                  <a:pt x="1" y="5808"/>
                  <a:pt x="1" y="12952"/>
                </a:cubicBezTo>
                <a:lnTo>
                  <a:pt x="1" y="21784"/>
                </a:lnTo>
                <a:lnTo>
                  <a:pt x="351" y="21784"/>
                </a:lnTo>
                <a:lnTo>
                  <a:pt x="329" y="12952"/>
                </a:lnTo>
                <a:cubicBezTo>
                  <a:pt x="329" y="6005"/>
                  <a:pt x="5984" y="351"/>
                  <a:pt x="12931" y="351"/>
                </a:cubicBezTo>
                <a:lnTo>
                  <a:pt x="112030" y="351"/>
                </a:lnTo>
                <a:lnTo>
                  <a:pt x="112030" y="0"/>
                </a:lnTo>
                <a:close/>
              </a:path>
            </a:pathLst>
          </a:custGeom>
          <a:solidFill>
            <a:srgbClr val="FFCA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5"/>
          <p:cNvSpPr/>
          <p:nvPr/>
        </p:nvSpPr>
        <p:spPr>
          <a:xfrm rot="5400000">
            <a:off x="-1381328" y="3148385"/>
            <a:ext cx="3402381" cy="661580"/>
          </a:xfrm>
          <a:custGeom>
            <a:avLst/>
            <a:gdLst/>
            <a:ahLst/>
            <a:cxnLst/>
            <a:rect l="l" t="t" r="r" b="b"/>
            <a:pathLst>
              <a:path w="112031" h="21784" extrusionOk="0">
                <a:moveTo>
                  <a:pt x="12931" y="0"/>
                </a:moveTo>
                <a:cubicBezTo>
                  <a:pt x="5786" y="22"/>
                  <a:pt x="1" y="5808"/>
                  <a:pt x="1" y="12952"/>
                </a:cubicBezTo>
                <a:lnTo>
                  <a:pt x="1" y="21784"/>
                </a:lnTo>
                <a:lnTo>
                  <a:pt x="351" y="21784"/>
                </a:lnTo>
                <a:lnTo>
                  <a:pt x="329" y="12952"/>
                </a:lnTo>
                <a:cubicBezTo>
                  <a:pt x="329" y="6005"/>
                  <a:pt x="5984" y="351"/>
                  <a:pt x="12931" y="351"/>
                </a:cubicBezTo>
                <a:lnTo>
                  <a:pt x="112030" y="351"/>
                </a:lnTo>
                <a:lnTo>
                  <a:pt x="112030" y="0"/>
                </a:lnTo>
                <a:close/>
              </a:path>
            </a:pathLst>
          </a:custGeom>
          <a:solidFill>
            <a:srgbClr val="FFCA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7"/>
        <p:cNvGrpSpPr/>
        <p:nvPr/>
      </p:nvGrpSpPr>
      <p:grpSpPr>
        <a:xfrm>
          <a:off x="0" y="0"/>
          <a:ext cx="0" cy="0"/>
          <a:chOff x="0" y="0"/>
          <a:chExt cx="0" cy="0"/>
        </a:xfrm>
      </p:grpSpPr>
      <p:sp>
        <p:nvSpPr>
          <p:cNvPr id="48" name="Google Shape;48;p9"/>
          <p:cNvSpPr txBox="1">
            <a:spLocks noGrp="1"/>
          </p:cNvSpPr>
          <p:nvPr>
            <p:ph type="title"/>
          </p:nvPr>
        </p:nvSpPr>
        <p:spPr>
          <a:xfrm>
            <a:off x="2111100" y="1567838"/>
            <a:ext cx="4921800" cy="714900"/>
          </a:xfrm>
          <a:prstGeom prst="rect">
            <a:avLst/>
          </a:prstGeom>
        </p:spPr>
        <p:txBody>
          <a:bodyPr spcFirstLastPara="1" wrap="square" lIns="91425" tIns="91425" rIns="91425" bIns="91425" anchor="ctr" anchorCtr="0">
            <a:noAutofit/>
          </a:bodyPr>
          <a:lstStyle>
            <a:lvl1pPr lvl="0" algn="ctr">
              <a:spcBef>
                <a:spcPts val="0"/>
              </a:spcBef>
              <a:spcAft>
                <a:spcPts val="0"/>
              </a:spcAft>
              <a:buSzPts val="4200"/>
              <a:buNone/>
              <a:defRPr sz="45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9" name="Google Shape;49;p9"/>
          <p:cNvSpPr txBox="1">
            <a:spLocks noGrp="1"/>
          </p:cNvSpPr>
          <p:nvPr>
            <p:ph type="subTitle" idx="1"/>
          </p:nvPr>
        </p:nvSpPr>
        <p:spPr>
          <a:xfrm>
            <a:off x="2070150" y="2340563"/>
            <a:ext cx="50037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a:solidFill>
                  <a:schemeClr val="dk1"/>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p:nvPr/>
        </p:nvSpPr>
        <p:spPr>
          <a:xfrm rot="10800000">
            <a:off x="596263" y="4464024"/>
            <a:ext cx="7951473" cy="661580"/>
          </a:xfrm>
          <a:custGeom>
            <a:avLst/>
            <a:gdLst/>
            <a:ahLst/>
            <a:cxnLst/>
            <a:rect l="l" t="t" r="r" b="b"/>
            <a:pathLst>
              <a:path w="261820" h="21784" extrusionOk="0">
                <a:moveTo>
                  <a:pt x="0" y="0"/>
                </a:moveTo>
                <a:lnTo>
                  <a:pt x="0" y="8832"/>
                </a:lnTo>
                <a:cubicBezTo>
                  <a:pt x="0" y="15976"/>
                  <a:pt x="5808" y="21784"/>
                  <a:pt x="12974" y="21784"/>
                </a:cubicBezTo>
                <a:lnTo>
                  <a:pt x="248845" y="21784"/>
                </a:lnTo>
                <a:cubicBezTo>
                  <a:pt x="256012" y="21784"/>
                  <a:pt x="261797" y="15976"/>
                  <a:pt x="261819" y="8832"/>
                </a:cubicBezTo>
                <a:lnTo>
                  <a:pt x="261819" y="0"/>
                </a:lnTo>
                <a:lnTo>
                  <a:pt x="261447" y="0"/>
                </a:lnTo>
                <a:lnTo>
                  <a:pt x="261447" y="8832"/>
                </a:lnTo>
                <a:cubicBezTo>
                  <a:pt x="261447" y="15779"/>
                  <a:pt x="255814" y="21433"/>
                  <a:pt x="248845" y="21433"/>
                </a:cubicBezTo>
                <a:lnTo>
                  <a:pt x="12974" y="21433"/>
                </a:lnTo>
                <a:cubicBezTo>
                  <a:pt x="6005" y="21433"/>
                  <a:pt x="373" y="15779"/>
                  <a:pt x="373" y="8832"/>
                </a:cubicBezTo>
                <a:lnTo>
                  <a:pt x="373" y="0"/>
                </a:lnTo>
                <a:close/>
              </a:path>
            </a:pathLst>
          </a:custGeom>
          <a:solidFill>
            <a:srgbClr val="FFCA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9"/>
          <p:cNvSpPr/>
          <p:nvPr/>
        </p:nvSpPr>
        <p:spPr>
          <a:xfrm rot="10800000" flipH="1">
            <a:off x="5741627" y="7004"/>
            <a:ext cx="3402381" cy="661580"/>
          </a:xfrm>
          <a:custGeom>
            <a:avLst/>
            <a:gdLst/>
            <a:ahLst/>
            <a:cxnLst/>
            <a:rect l="l" t="t" r="r" b="b"/>
            <a:pathLst>
              <a:path w="112031" h="21784" extrusionOk="0">
                <a:moveTo>
                  <a:pt x="12931" y="0"/>
                </a:moveTo>
                <a:cubicBezTo>
                  <a:pt x="5786" y="22"/>
                  <a:pt x="1" y="5808"/>
                  <a:pt x="1" y="12952"/>
                </a:cubicBezTo>
                <a:lnTo>
                  <a:pt x="1" y="21784"/>
                </a:lnTo>
                <a:lnTo>
                  <a:pt x="351" y="21784"/>
                </a:lnTo>
                <a:lnTo>
                  <a:pt x="329" y="12952"/>
                </a:lnTo>
                <a:cubicBezTo>
                  <a:pt x="329" y="6005"/>
                  <a:pt x="5984" y="351"/>
                  <a:pt x="12931" y="351"/>
                </a:cubicBezTo>
                <a:lnTo>
                  <a:pt x="112030" y="351"/>
                </a:lnTo>
                <a:lnTo>
                  <a:pt x="112030" y="0"/>
                </a:lnTo>
                <a:close/>
              </a:path>
            </a:pathLst>
          </a:custGeom>
          <a:solidFill>
            <a:srgbClr val="FFCA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9"/>
          <p:cNvSpPr/>
          <p:nvPr/>
        </p:nvSpPr>
        <p:spPr>
          <a:xfrm rot="10800000" flipH="1">
            <a:off x="-1" y="237269"/>
            <a:ext cx="5747157" cy="10700"/>
          </a:xfrm>
          <a:custGeom>
            <a:avLst/>
            <a:gdLst/>
            <a:ahLst/>
            <a:cxnLst/>
            <a:rect l="l" t="t" r="r" b="b"/>
            <a:pathLst>
              <a:path w="173042" h="352" extrusionOk="0">
                <a:moveTo>
                  <a:pt x="0" y="0"/>
                </a:moveTo>
                <a:lnTo>
                  <a:pt x="0" y="351"/>
                </a:lnTo>
                <a:lnTo>
                  <a:pt x="173041" y="351"/>
                </a:lnTo>
                <a:lnTo>
                  <a:pt x="173041" y="0"/>
                </a:lnTo>
                <a:close/>
              </a:path>
            </a:pathLst>
          </a:custGeom>
          <a:solidFill>
            <a:srgbClr val="FFCA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63"/>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ext">
  <p:cSld name="CUSTOM_2">
    <p:spTree>
      <p:nvGrpSpPr>
        <p:cNvPr id="1" name="Shape 163"/>
        <p:cNvGrpSpPr/>
        <p:nvPr/>
      </p:nvGrpSpPr>
      <p:grpSpPr>
        <a:xfrm>
          <a:off x="0" y="0"/>
          <a:ext cx="0" cy="0"/>
          <a:chOff x="0" y="0"/>
          <a:chExt cx="0" cy="0"/>
        </a:xfrm>
      </p:grpSpPr>
      <p:sp>
        <p:nvSpPr>
          <p:cNvPr id="164" name="Google Shape;164;p21"/>
          <p:cNvSpPr txBox="1">
            <a:spLocks noGrp="1"/>
          </p:cNvSpPr>
          <p:nvPr>
            <p:ph type="title"/>
          </p:nvPr>
        </p:nvSpPr>
        <p:spPr>
          <a:xfrm>
            <a:off x="962838" y="3367800"/>
            <a:ext cx="3606000" cy="693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200"/>
              <a:buNone/>
              <a:defRPr sz="71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65" name="Google Shape;165;p21"/>
          <p:cNvSpPr txBox="1">
            <a:spLocks noGrp="1"/>
          </p:cNvSpPr>
          <p:nvPr>
            <p:ph type="subTitle" idx="1"/>
          </p:nvPr>
        </p:nvSpPr>
        <p:spPr>
          <a:xfrm>
            <a:off x="4797463" y="3225600"/>
            <a:ext cx="3383700" cy="978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100"/>
              <a:buNone/>
              <a:defRPr sz="16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p:cSld name="CUSTOM_10">
    <p:spTree>
      <p:nvGrpSpPr>
        <p:cNvPr id="1" name="Shape 246"/>
        <p:cNvGrpSpPr/>
        <p:nvPr/>
      </p:nvGrpSpPr>
      <p:grpSpPr>
        <a:xfrm>
          <a:off x="0" y="0"/>
          <a:ext cx="0" cy="0"/>
          <a:chOff x="0" y="0"/>
          <a:chExt cx="0" cy="0"/>
        </a:xfrm>
      </p:grpSpPr>
      <p:sp>
        <p:nvSpPr>
          <p:cNvPr id="247" name="Google Shape;247;p38"/>
          <p:cNvSpPr/>
          <p:nvPr/>
        </p:nvSpPr>
        <p:spPr>
          <a:xfrm flipH="1">
            <a:off x="656242" y="-1"/>
            <a:ext cx="7951473" cy="661580"/>
          </a:xfrm>
          <a:custGeom>
            <a:avLst/>
            <a:gdLst/>
            <a:ahLst/>
            <a:cxnLst/>
            <a:rect l="l" t="t" r="r" b="b"/>
            <a:pathLst>
              <a:path w="261820" h="21784" extrusionOk="0">
                <a:moveTo>
                  <a:pt x="0" y="0"/>
                </a:moveTo>
                <a:lnTo>
                  <a:pt x="0" y="8832"/>
                </a:lnTo>
                <a:cubicBezTo>
                  <a:pt x="0" y="15976"/>
                  <a:pt x="5808" y="21784"/>
                  <a:pt x="12974" y="21784"/>
                </a:cubicBezTo>
                <a:lnTo>
                  <a:pt x="248845" y="21784"/>
                </a:lnTo>
                <a:cubicBezTo>
                  <a:pt x="256012" y="21784"/>
                  <a:pt x="261797" y="15976"/>
                  <a:pt x="261819" y="8832"/>
                </a:cubicBezTo>
                <a:lnTo>
                  <a:pt x="261819" y="0"/>
                </a:lnTo>
                <a:lnTo>
                  <a:pt x="261447" y="0"/>
                </a:lnTo>
                <a:lnTo>
                  <a:pt x="261447" y="8832"/>
                </a:lnTo>
                <a:cubicBezTo>
                  <a:pt x="261447" y="15779"/>
                  <a:pt x="255814" y="21433"/>
                  <a:pt x="248845" y="21433"/>
                </a:cubicBezTo>
                <a:lnTo>
                  <a:pt x="12974" y="21433"/>
                </a:lnTo>
                <a:cubicBezTo>
                  <a:pt x="6005" y="21433"/>
                  <a:pt x="373" y="15779"/>
                  <a:pt x="373" y="8832"/>
                </a:cubicBezTo>
                <a:lnTo>
                  <a:pt x="373" y="0"/>
                </a:lnTo>
                <a:close/>
              </a:path>
            </a:pathLst>
          </a:custGeom>
          <a:solidFill>
            <a:srgbClr val="FFCA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38"/>
          <p:cNvSpPr/>
          <p:nvPr/>
        </p:nvSpPr>
        <p:spPr>
          <a:xfrm flipH="1">
            <a:off x="-13771" y="4481910"/>
            <a:ext cx="3402381" cy="661580"/>
          </a:xfrm>
          <a:custGeom>
            <a:avLst/>
            <a:gdLst/>
            <a:ahLst/>
            <a:cxnLst/>
            <a:rect l="l" t="t" r="r" b="b"/>
            <a:pathLst>
              <a:path w="112031" h="21784" extrusionOk="0">
                <a:moveTo>
                  <a:pt x="12931" y="0"/>
                </a:moveTo>
                <a:cubicBezTo>
                  <a:pt x="5786" y="22"/>
                  <a:pt x="1" y="5808"/>
                  <a:pt x="1" y="12952"/>
                </a:cubicBezTo>
                <a:lnTo>
                  <a:pt x="1" y="21784"/>
                </a:lnTo>
                <a:lnTo>
                  <a:pt x="351" y="21784"/>
                </a:lnTo>
                <a:lnTo>
                  <a:pt x="329" y="12952"/>
                </a:lnTo>
                <a:cubicBezTo>
                  <a:pt x="329" y="6005"/>
                  <a:pt x="5984" y="351"/>
                  <a:pt x="12931" y="351"/>
                </a:cubicBezTo>
                <a:lnTo>
                  <a:pt x="112030" y="351"/>
                </a:lnTo>
                <a:lnTo>
                  <a:pt x="112030" y="0"/>
                </a:lnTo>
                <a:close/>
              </a:path>
            </a:pathLst>
          </a:custGeom>
          <a:solidFill>
            <a:srgbClr val="FFCA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38"/>
          <p:cNvSpPr/>
          <p:nvPr/>
        </p:nvSpPr>
        <p:spPr>
          <a:xfrm flipH="1">
            <a:off x="3388470" y="4902525"/>
            <a:ext cx="5815509" cy="10700"/>
          </a:xfrm>
          <a:custGeom>
            <a:avLst/>
            <a:gdLst/>
            <a:ahLst/>
            <a:cxnLst/>
            <a:rect l="l" t="t" r="r" b="b"/>
            <a:pathLst>
              <a:path w="173042" h="352" extrusionOk="0">
                <a:moveTo>
                  <a:pt x="0" y="0"/>
                </a:moveTo>
                <a:lnTo>
                  <a:pt x="0" y="351"/>
                </a:lnTo>
                <a:lnTo>
                  <a:pt x="173041" y="351"/>
                </a:lnTo>
                <a:lnTo>
                  <a:pt x="173041" y="0"/>
                </a:lnTo>
                <a:close/>
              </a:path>
            </a:pathLst>
          </a:custGeom>
          <a:solidFill>
            <a:srgbClr val="FFCA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1">
  <p:cSld name="CUSTOM_10_1">
    <p:spTree>
      <p:nvGrpSpPr>
        <p:cNvPr id="1" name="Shape 250"/>
        <p:cNvGrpSpPr/>
        <p:nvPr/>
      </p:nvGrpSpPr>
      <p:grpSpPr>
        <a:xfrm>
          <a:off x="0" y="0"/>
          <a:ext cx="0" cy="0"/>
          <a:chOff x="0" y="0"/>
          <a:chExt cx="0" cy="0"/>
        </a:xfrm>
      </p:grpSpPr>
      <p:sp>
        <p:nvSpPr>
          <p:cNvPr id="251" name="Google Shape;251;p39"/>
          <p:cNvSpPr/>
          <p:nvPr/>
        </p:nvSpPr>
        <p:spPr>
          <a:xfrm rot="-5400000" flipH="1">
            <a:off x="7122947" y="3111510"/>
            <a:ext cx="3402381" cy="661580"/>
          </a:xfrm>
          <a:custGeom>
            <a:avLst/>
            <a:gdLst/>
            <a:ahLst/>
            <a:cxnLst/>
            <a:rect l="l" t="t" r="r" b="b"/>
            <a:pathLst>
              <a:path w="112031" h="21784" extrusionOk="0">
                <a:moveTo>
                  <a:pt x="12931" y="0"/>
                </a:moveTo>
                <a:cubicBezTo>
                  <a:pt x="5786" y="22"/>
                  <a:pt x="1" y="5808"/>
                  <a:pt x="1" y="12952"/>
                </a:cubicBezTo>
                <a:lnTo>
                  <a:pt x="1" y="21784"/>
                </a:lnTo>
                <a:lnTo>
                  <a:pt x="351" y="21784"/>
                </a:lnTo>
                <a:lnTo>
                  <a:pt x="329" y="12952"/>
                </a:lnTo>
                <a:cubicBezTo>
                  <a:pt x="329" y="6005"/>
                  <a:pt x="5984" y="351"/>
                  <a:pt x="12931" y="351"/>
                </a:cubicBezTo>
                <a:lnTo>
                  <a:pt x="112030" y="351"/>
                </a:lnTo>
                <a:lnTo>
                  <a:pt x="112030" y="0"/>
                </a:lnTo>
                <a:close/>
              </a:path>
            </a:pathLst>
          </a:custGeom>
          <a:solidFill>
            <a:srgbClr val="FFCA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39"/>
          <p:cNvSpPr/>
          <p:nvPr/>
        </p:nvSpPr>
        <p:spPr>
          <a:xfrm rot="5400000">
            <a:off x="-1381328" y="3148385"/>
            <a:ext cx="3402381" cy="661580"/>
          </a:xfrm>
          <a:custGeom>
            <a:avLst/>
            <a:gdLst/>
            <a:ahLst/>
            <a:cxnLst/>
            <a:rect l="l" t="t" r="r" b="b"/>
            <a:pathLst>
              <a:path w="112031" h="21784" extrusionOk="0">
                <a:moveTo>
                  <a:pt x="12931" y="0"/>
                </a:moveTo>
                <a:cubicBezTo>
                  <a:pt x="5786" y="22"/>
                  <a:pt x="1" y="5808"/>
                  <a:pt x="1" y="12952"/>
                </a:cubicBezTo>
                <a:lnTo>
                  <a:pt x="1" y="21784"/>
                </a:lnTo>
                <a:lnTo>
                  <a:pt x="351" y="21784"/>
                </a:lnTo>
                <a:lnTo>
                  <a:pt x="329" y="12952"/>
                </a:lnTo>
                <a:cubicBezTo>
                  <a:pt x="329" y="6005"/>
                  <a:pt x="5984" y="351"/>
                  <a:pt x="12931" y="351"/>
                </a:cubicBezTo>
                <a:lnTo>
                  <a:pt x="112030" y="351"/>
                </a:lnTo>
                <a:lnTo>
                  <a:pt x="112030" y="0"/>
                </a:lnTo>
                <a:close/>
              </a:path>
            </a:pathLst>
          </a:custGeom>
          <a:solidFill>
            <a:srgbClr val="FFCA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2">
  <p:cSld name="CUSTOM_10_1_1">
    <p:spTree>
      <p:nvGrpSpPr>
        <p:cNvPr id="1" name="Shape 253"/>
        <p:cNvGrpSpPr/>
        <p:nvPr/>
      </p:nvGrpSpPr>
      <p:grpSpPr>
        <a:xfrm>
          <a:off x="0" y="0"/>
          <a:ext cx="0" cy="0"/>
          <a:chOff x="0" y="0"/>
          <a:chExt cx="0" cy="0"/>
        </a:xfrm>
      </p:grpSpPr>
      <p:sp>
        <p:nvSpPr>
          <p:cNvPr id="254" name="Google Shape;254;p40"/>
          <p:cNvSpPr/>
          <p:nvPr/>
        </p:nvSpPr>
        <p:spPr>
          <a:xfrm rot="-5400000">
            <a:off x="7112013" y="1370396"/>
            <a:ext cx="3402381" cy="661580"/>
          </a:xfrm>
          <a:custGeom>
            <a:avLst/>
            <a:gdLst/>
            <a:ahLst/>
            <a:cxnLst/>
            <a:rect l="l" t="t" r="r" b="b"/>
            <a:pathLst>
              <a:path w="112031" h="21784" extrusionOk="0">
                <a:moveTo>
                  <a:pt x="12931" y="0"/>
                </a:moveTo>
                <a:cubicBezTo>
                  <a:pt x="5786" y="22"/>
                  <a:pt x="1" y="5808"/>
                  <a:pt x="1" y="12952"/>
                </a:cubicBezTo>
                <a:lnTo>
                  <a:pt x="1" y="21784"/>
                </a:lnTo>
                <a:lnTo>
                  <a:pt x="351" y="21784"/>
                </a:lnTo>
                <a:lnTo>
                  <a:pt x="329" y="12952"/>
                </a:lnTo>
                <a:cubicBezTo>
                  <a:pt x="329" y="6005"/>
                  <a:pt x="5984" y="351"/>
                  <a:pt x="12931" y="351"/>
                </a:cubicBezTo>
                <a:lnTo>
                  <a:pt x="112030" y="351"/>
                </a:lnTo>
                <a:lnTo>
                  <a:pt x="112030" y="0"/>
                </a:lnTo>
                <a:close/>
              </a:path>
            </a:pathLst>
          </a:custGeom>
          <a:solidFill>
            <a:srgbClr val="FFCA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40"/>
          <p:cNvSpPr/>
          <p:nvPr/>
        </p:nvSpPr>
        <p:spPr>
          <a:xfrm rot="-5400000">
            <a:off x="8011585" y="4291130"/>
            <a:ext cx="1793580" cy="10700"/>
          </a:xfrm>
          <a:custGeom>
            <a:avLst/>
            <a:gdLst/>
            <a:ahLst/>
            <a:cxnLst/>
            <a:rect l="l" t="t" r="r" b="b"/>
            <a:pathLst>
              <a:path w="173042" h="352" extrusionOk="0">
                <a:moveTo>
                  <a:pt x="0" y="0"/>
                </a:moveTo>
                <a:lnTo>
                  <a:pt x="0" y="351"/>
                </a:lnTo>
                <a:lnTo>
                  <a:pt x="173041" y="351"/>
                </a:lnTo>
                <a:lnTo>
                  <a:pt x="173041" y="0"/>
                </a:lnTo>
                <a:close/>
              </a:path>
            </a:pathLst>
          </a:custGeom>
          <a:solidFill>
            <a:srgbClr val="FFCA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3">
  <p:cSld name="CUSTOM_10_1_1_1">
    <p:spTree>
      <p:nvGrpSpPr>
        <p:cNvPr id="1" name="Shape 256"/>
        <p:cNvGrpSpPr/>
        <p:nvPr/>
      </p:nvGrpSpPr>
      <p:grpSpPr>
        <a:xfrm>
          <a:off x="0" y="0"/>
          <a:ext cx="0" cy="0"/>
          <a:chOff x="0" y="0"/>
          <a:chExt cx="0" cy="0"/>
        </a:xfrm>
      </p:grpSpPr>
      <p:sp>
        <p:nvSpPr>
          <p:cNvPr id="257" name="Google Shape;257;p41"/>
          <p:cNvSpPr/>
          <p:nvPr/>
        </p:nvSpPr>
        <p:spPr>
          <a:xfrm rot="10800000">
            <a:off x="596263" y="4464024"/>
            <a:ext cx="7951473" cy="661580"/>
          </a:xfrm>
          <a:custGeom>
            <a:avLst/>
            <a:gdLst/>
            <a:ahLst/>
            <a:cxnLst/>
            <a:rect l="l" t="t" r="r" b="b"/>
            <a:pathLst>
              <a:path w="261820" h="21784" extrusionOk="0">
                <a:moveTo>
                  <a:pt x="0" y="0"/>
                </a:moveTo>
                <a:lnTo>
                  <a:pt x="0" y="8832"/>
                </a:lnTo>
                <a:cubicBezTo>
                  <a:pt x="0" y="15976"/>
                  <a:pt x="5808" y="21784"/>
                  <a:pt x="12974" y="21784"/>
                </a:cubicBezTo>
                <a:lnTo>
                  <a:pt x="248845" y="21784"/>
                </a:lnTo>
                <a:cubicBezTo>
                  <a:pt x="256012" y="21784"/>
                  <a:pt x="261797" y="15976"/>
                  <a:pt x="261819" y="8832"/>
                </a:cubicBezTo>
                <a:lnTo>
                  <a:pt x="261819" y="0"/>
                </a:lnTo>
                <a:lnTo>
                  <a:pt x="261447" y="0"/>
                </a:lnTo>
                <a:lnTo>
                  <a:pt x="261447" y="8832"/>
                </a:lnTo>
                <a:cubicBezTo>
                  <a:pt x="261447" y="15779"/>
                  <a:pt x="255814" y="21433"/>
                  <a:pt x="248845" y="21433"/>
                </a:cubicBezTo>
                <a:lnTo>
                  <a:pt x="12974" y="21433"/>
                </a:lnTo>
                <a:cubicBezTo>
                  <a:pt x="6005" y="21433"/>
                  <a:pt x="373" y="15779"/>
                  <a:pt x="373" y="8832"/>
                </a:cubicBezTo>
                <a:lnTo>
                  <a:pt x="373" y="0"/>
                </a:lnTo>
                <a:close/>
              </a:path>
            </a:pathLst>
          </a:custGeom>
          <a:solidFill>
            <a:srgbClr val="FFCA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41"/>
          <p:cNvSpPr/>
          <p:nvPr/>
        </p:nvSpPr>
        <p:spPr>
          <a:xfrm rot="10800000" flipH="1">
            <a:off x="5741627" y="7004"/>
            <a:ext cx="3402381" cy="661580"/>
          </a:xfrm>
          <a:custGeom>
            <a:avLst/>
            <a:gdLst/>
            <a:ahLst/>
            <a:cxnLst/>
            <a:rect l="l" t="t" r="r" b="b"/>
            <a:pathLst>
              <a:path w="112031" h="21784" extrusionOk="0">
                <a:moveTo>
                  <a:pt x="12931" y="0"/>
                </a:moveTo>
                <a:cubicBezTo>
                  <a:pt x="5786" y="22"/>
                  <a:pt x="1" y="5808"/>
                  <a:pt x="1" y="12952"/>
                </a:cubicBezTo>
                <a:lnTo>
                  <a:pt x="1" y="21784"/>
                </a:lnTo>
                <a:lnTo>
                  <a:pt x="351" y="21784"/>
                </a:lnTo>
                <a:lnTo>
                  <a:pt x="329" y="12952"/>
                </a:lnTo>
                <a:cubicBezTo>
                  <a:pt x="329" y="6005"/>
                  <a:pt x="5984" y="351"/>
                  <a:pt x="12931" y="351"/>
                </a:cubicBezTo>
                <a:lnTo>
                  <a:pt x="112030" y="351"/>
                </a:lnTo>
                <a:lnTo>
                  <a:pt x="112030" y="0"/>
                </a:lnTo>
                <a:close/>
              </a:path>
            </a:pathLst>
          </a:custGeom>
          <a:solidFill>
            <a:srgbClr val="FFCA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41"/>
          <p:cNvSpPr/>
          <p:nvPr/>
        </p:nvSpPr>
        <p:spPr>
          <a:xfrm rot="10800000" flipH="1">
            <a:off x="-1" y="237269"/>
            <a:ext cx="5747157" cy="10700"/>
          </a:xfrm>
          <a:custGeom>
            <a:avLst/>
            <a:gdLst/>
            <a:ahLst/>
            <a:cxnLst/>
            <a:rect l="l" t="t" r="r" b="b"/>
            <a:pathLst>
              <a:path w="173042" h="352" extrusionOk="0">
                <a:moveTo>
                  <a:pt x="0" y="0"/>
                </a:moveTo>
                <a:lnTo>
                  <a:pt x="0" y="351"/>
                </a:lnTo>
                <a:lnTo>
                  <a:pt x="173041" y="351"/>
                </a:lnTo>
                <a:lnTo>
                  <a:pt x="173041" y="0"/>
                </a:lnTo>
                <a:close/>
              </a:path>
            </a:pathLst>
          </a:custGeom>
          <a:solidFill>
            <a:srgbClr val="FFCA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2800"/>
              <a:buFont typeface="Average"/>
              <a:buNone/>
              <a:defRPr sz="2800">
                <a:solidFill>
                  <a:schemeClr val="dk2"/>
                </a:solidFill>
                <a:latin typeface="Average"/>
                <a:ea typeface="Average"/>
                <a:cs typeface="Average"/>
                <a:sym typeface="Average"/>
              </a:defRPr>
            </a:lvl1pPr>
            <a:lvl2pPr lvl="1">
              <a:spcBef>
                <a:spcPts val="0"/>
              </a:spcBef>
              <a:spcAft>
                <a:spcPts val="0"/>
              </a:spcAft>
              <a:buClr>
                <a:schemeClr val="dk2"/>
              </a:buClr>
              <a:buSzPts val="2800"/>
              <a:buFont typeface="Average"/>
              <a:buNone/>
              <a:defRPr sz="2800">
                <a:solidFill>
                  <a:schemeClr val="dk2"/>
                </a:solidFill>
                <a:latin typeface="Average"/>
                <a:ea typeface="Average"/>
                <a:cs typeface="Average"/>
                <a:sym typeface="Average"/>
              </a:defRPr>
            </a:lvl2pPr>
            <a:lvl3pPr lvl="2">
              <a:spcBef>
                <a:spcPts val="0"/>
              </a:spcBef>
              <a:spcAft>
                <a:spcPts val="0"/>
              </a:spcAft>
              <a:buClr>
                <a:schemeClr val="dk2"/>
              </a:buClr>
              <a:buSzPts val="2800"/>
              <a:buFont typeface="Average"/>
              <a:buNone/>
              <a:defRPr sz="2800">
                <a:solidFill>
                  <a:schemeClr val="dk2"/>
                </a:solidFill>
                <a:latin typeface="Average"/>
                <a:ea typeface="Average"/>
                <a:cs typeface="Average"/>
                <a:sym typeface="Average"/>
              </a:defRPr>
            </a:lvl3pPr>
            <a:lvl4pPr lvl="3">
              <a:spcBef>
                <a:spcPts val="0"/>
              </a:spcBef>
              <a:spcAft>
                <a:spcPts val="0"/>
              </a:spcAft>
              <a:buClr>
                <a:schemeClr val="dk2"/>
              </a:buClr>
              <a:buSzPts val="2800"/>
              <a:buFont typeface="Average"/>
              <a:buNone/>
              <a:defRPr sz="2800">
                <a:solidFill>
                  <a:schemeClr val="dk2"/>
                </a:solidFill>
                <a:latin typeface="Average"/>
                <a:ea typeface="Average"/>
                <a:cs typeface="Average"/>
                <a:sym typeface="Average"/>
              </a:defRPr>
            </a:lvl4pPr>
            <a:lvl5pPr lvl="4">
              <a:spcBef>
                <a:spcPts val="0"/>
              </a:spcBef>
              <a:spcAft>
                <a:spcPts val="0"/>
              </a:spcAft>
              <a:buClr>
                <a:schemeClr val="dk2"/>
              </a:buClr>
              <a:buSzPts val="2800"/>
              <a:buFont typeface="Average"/>
              <a:buNone/>
              <a:defRPr sz="2800">
                <a:solidFill>
                  <a:schemeClr val="dk2"/>
                </a:solidFill>
                <a:latin typeface="Average"/>
                <a:ea typeface="Average"/>
                <a:cs typeface="Average"/>
                <a:sym typeface="Average"/>
              </a:defRPr>
            </a:lvl5pPr>
            <a:lvl6pPr lvl="5">
              <a:spcBef>
                <a:spcPts val="0"/>
              </a:spcBef>
              <a:spcAft>
                <a:spcPts val="0"/>
              </a:spcAft>
              <a:buClr>
                <a:schemeClr val="dk2"/>
              </a:buClr>
              <a:buSzPts val="2800"/>
              <a:buFont typeface="Average"/>
              <a:buNone/>
              <a:defRPr sz="2800">
                <a:solidFill>
                  <a:schemeClr val="dk2"/>
                </a:solidFill>
                <a:latin typeface="Average"/>
                <a:ea typeface="Average"/>
                <a:cs typeface="Average"/>
                <a:sym typeface="Average"/>
              </a:defRPr>
            </a:lvl6pPr>
            <a:lvl7pPr lvl="6">
              <a:spcBef>
                <a:spcPts val="0"/>
              </a:spcBef>
              <a:spcAft>
                <a:spcPts val="0"/>
              </a:spcAft>
              <a:buClr>
                <a:schemeClr val="dk2"/>
              </a:buClr>
              <a:buSzPts val="2800"/>
              <a:buFont typeface="Average"/>
              <a:buNone/>
              <a:defRPr sz="2800">
                <a:solidFill>
                  <a:schemeClr val="dk2"/>
                </a:solidFill>
                <a:latin typeface="Average"/>
                <a:ea typeface="Average"/>
                <a:cs typeface="Average"/>
                <a:sym typeface="Average"/>
              </a:defRPr>
            </a:lvl7pPr>
            <a:lvl8pPr lvl="7">
              <a:spcBef>
                <a:spcPts val="0"/>
              </a:spcBef>
              <a:spcAft>
                <a:spcPts val="0"/>
              </a:spcAft>
              <a:buClr>
                <a:schemeClr val="dk2"/>
              </a:buClr>
              <a:buSzPts val="2800"/>
              <a:buFont typeface="Average"/>
              <a:buNone/>
              <a:defRPr sz="2800">
                <a:solidFill>
                  <a:schemeClr val="dk2"/>
                </a:solidFill>
                <a:latin typeface="Average"/>
                <a:ea typeface="Average"/>
                <a:cs typeface="Average"/>
                <a:sym typeface="Average"/>
              </a:defRPr>
            </a:lvl8pPr>
            <a:lvl9pPr lvl="8">
              <a:spcBef>
                <a:spcPts val="0"/>
              </a:spcBef>
              <a:spcAft>
                <a:spcPts val="0"/>
              </a:spcAft>
              <a:buClr>
                <a:schemeClr val="dk2"/>
              </a:buClr>
              <a:buSzPts val="2800"/>
              <a:buFont typeface="Average"/>
              <a:buNone/>
              <a:defRPr sz="2800">
                <a:solidFill>
                  <a:schemeClr val="dk2"/>
                </a:solidFill>
                <a:latin typeface="Average"/>
                <a:ea typeface="Average"/>
                <a:cs typeface="Average"/>
                <a:sym typeface="Averag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accent1"/>
              </a:buClr>
              <a:buSzPts val="1800"/>
              <a:buFont typeface="Amiri"/>
              <a:buChar char="●"/>
              <a:defRPr sz="1800">
                <a:solidFill>
                  <a:schemeClr val="accent1"/>
                </a:solidFill>
                <a:latin typeface="Amiri"/>
                <a:ea typeface="Amiri"/>
                <a:cs typeface="Amiri"/>
                <a:sym typeface="Amiri"/>
              </a:defRPr>
            </a:lvl1pPr>
            <a:lvl2pPr marL="914400" lvl="1" indent="-317500">
              <a:lnSpc>
                <a:spcPct val="115000"/>
              </a:lnSpc>
              <a:spcBef>
                <a:spcPts val="0"/>
              </a:spcBef>
              <a:spcAft>
                <a:spcPts val="0"/>
              </a:spcAft>
              <a:buClr>
                <a:schemeClr val="accent1"/>
              </a:buClr>
              <a:buSzPts val="1400"/>
              <a:buFont typeface="Amiri"/>
              <a:buChar char="○"/>
              <a:defRPr>
                <a:solidFill>
                  <a:schemeClr val="accent1"/>
                </a:solidFill>
                <a:latin typeface="Amiri"/>
                <a:ea typeface="Amiri"/>
                <a:cs typeface="Amiri"/>
                <a:sym typeface="Amiri"/>
              </a:defRPr>
            </a:lvl2pPr>
            <a:lvl3pPr marL="1371600" lvl="2" indent="-317500">
              <a:lnSpc>
                <a:spcPct val="115000"/>
              </a:lnSpc>
              <a:spcBef>
                <a:spcPts val="0"/>
              </a:spcBef>
              <a:spcAft>
                <a:spcPts val="0"/>
              </a:spcAft>
              <a:buClr>
                <a:schemeClr val="accent1"/>
              </a:buClr>
              <a:buSzPts val="1400"/>
              <a:buFont typeface="Amiri"/>
              <a:buChar char="■"/>
              <a:defRPr>
                <a:solidFill>
                  <a:schemeClr val="accent1"/>
                </a:solidFill>
                <a:latin typeface="Amiri"/>
                <a:ea typeface="Amiri"/>
                <a:cs typeface="Amiri"/>
                <a:sym typeface="Amiri"/>
              </a:defRPr>
            </a:lvl3pPr>
            <a:lvl4pPr marL="1828800" lvl="3" indent="-317500">
              <a:lnSpc>
                <a:spcPct val="115000"/>
              </a:lnSpc>
              <a:spcBef>
                <a:spcPts val="0"/>
              </a:spcBef>
              <a:spcAft>
                <a:spcPts val="0"/>
              </a:spcAft>
              <a:buClr>
                <a:schemeClr val="accent1"/>
              </a:buClr>
              <a:buSzPts val="1400"/>
              <a:buFont typeface="Amiri"/>
              <a:buChar char="●"/>
              <a:defRPr>
                <a:solidFill>
                  <a:schemeClr val="accent1"/>
                </a:solidFill>
                <a:latin typeface="Amiri"/>
                <a:ea typeface="Amiri"/>
                <a:cs typeface="Amiri"/>
                <a:sym typeface="Amiri"/>
              </a:defRPr>
            </a:lvl4pPr>
            <a:lvl5pPr marL="2286000" lvl="4" indent="-317500">
              <a:lnSpc>
                <a:spcPct val="115000"/>
              </a:lnSpc>
              <a:spcBef>
                <a:spcPts val="0"/>
              </a:spcBef>
              <a:spcAft>
                <a:spcPts val="0"/>
              </a:spcAft>
              <a:buClr>
                <a:schemeClr val="accent1"/>
              </a:buClr>
              <a:buSzPts val="1400"/>
              <a:buFont typeface="Amiri"/>
              <a:buChar char="○"/>
              <a:defRPr>
                <a:solidFill>
                  <a:schemeClr val="accent1"/>
                </a:solidFill>
                <a:latin typeface="Amiri"/>
                <a:ea typeface="Amiri"/>
                <a:cs typeface="Amiri"/>
                <a:sym typeface="Amiri"/>
              </a:defRPr>
            </a:lvl5pPr>
            <a:lvl6pPr marL="2743200" lvl="5" indent="-317500">
              <a:lnSpc>
                <a:spcPct val="115000"/>
              </a:lnSpc>
              <a:spcBef>
                <a:spcPts val="0"/>
              </a:spcBef>
              <a:spcAft>
                <a:spcPts val="0"/>
              </a:spcAft>
              <a:buClr>
                <a:schemeClr val="accent1"/>
              </a:buClr>
              <a:buSzPts val="1400"/>
              <a:buFont typeface="Amiri"/>
              <a:buChar char="■"/>
              <a:defRPr>
                <a:solidFill>
                  <a:schemeClr val="accent1"/>
                </a:solidFill>
                <a:latin typeface="Amiri"/>
                <a:ea typeface="Amiri"/>
                <a:cs typeface="Amiri"/>
                <a:sym typeface="Amiri"/>
              </a:defRPr>
            </a:lvl6pPr>
            <a:lvl7pPr marL="3200400" lvl="6" indent="-317500">
              <a:lnSpc>
                <a:spcPct val="115000"/>
              </a:lnSpc>
              <a:spcBef>
                <a:spcPts val="0"/>
              </a:spcBef>
              <a:spcAft>
                <a:spcPts val="0"/>
              </a:spcAft>
              <a:buClr>
                <a:schemeClr val="accent1"/>
              </a:buClr>
              <a:buSzPts val="1400"/>
              <a:buFont typeface="Amiri"/>
              <a:buChar char="●"/>
              <a:defRPr>
                <a:solidFill>
                  <a:schemeClr val="accent1"/>
                </a:solidFill>
                <a:latin typeface="Amiri"/>
                <a:ea typeface="Amiri"/>
                <a:cs typeface="Amiri"/>
                <a:sym typeface="Amiri"/>
              </a:defRPr>
            </a:lvl7pPr>
            <a:lvl8pPr marL="3657600" lvl="7" indent="-317500">
              <a:lnSpc>
                <a:spcPct val="115000"/>
              </a:lnSpc>
              <a:spcBef>
                <a:spcPts val="0"/>
              </a:spcBef>
              <a:spcAft>
                <a:spcPts val="0"/>
              </a:spcAft>
              <a:buClr>
                <a:schemeClr val="accent1"/>
              </a:buClr>
              <a:buSzPts val="1400"/>
              <a:buFont typeface="Amiri"/>
              <a:buChar char="○"/>
              <a:defRPr>
                <a:solidFill>
                  <a:schemeClr val="accent1"/>
                </a:solidFill>
                <a:latin typeface="Amiri"/>
                <a:ea typeface="Amiri"/>
                <a:cs typeface="Amiri"/>
                <a:sym typeface="Amiri"/>
              </a:defRPr>
            </a:lvl8pPr>
            <a:lvl9pPr marL="4114800" lvl="8" indent="-317500">
              <a:lnSpc>
                <a:spcPct val="115000"/>
              </a:lnSpc>
              <a:spcBef>
                <a:spcPts val="0"/>
              </a:spcBef>
              <a:spcAft>
                <a:spcPts val="0"/>
              </a:spcAft>
              <a:buClr>
                <a:schemeClr val="accent1"/>
              </a:buClr>
              <a:buSzPts val="1400"/>
              <a:buFont typeface="Amiri"/>
              <a:buChar char="■"/>
              <a:defRPr>
                <a:solidFill>
                  <a:schemeClr val="accent1"/>
                </a:solidFill>
                <a:latin typeface="Amiri"/>
                <a:ea typeface="Amiri"/>
                <a:cs typeface="Amiri"/>
                <a:sym typeface="Ami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5" r:id="rId5"/>
    <p:sldLayoutId id="2147483658" r:id="rId6"/>
    <p:sldLayoutId id="2147483667" r:id="rId7"/>
    <p:sldLayoutId id="2147483684" r:id="rId8"/>
    <p:sldLayoutId id="2147483685" r:id="rId9"/>
    <p:sldLayoutId id="2147483686" r:id="rId10"/>
    <p:sldLayoutId id="214748368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Google Shape;268;p44"/>
          <p:cNvPicPr preferRelativeResize="0"/>
          <p:nvPr/>
        </p:nvPicPr>
        <p:blipFill rotWithShape="1">
          <a:blip r:embed="rId3">
            <a:alphaModFix/>
          </a:blip>
          <a:srcRect l="12276" t="319" r="11943" b="13377"/>
          <a:stretch/>
        </p:blipFill>
        <p:spPr>
          <a:xfrm>
            <a:off x="6257369" y="928628"/>
            <a:ext cx="2673600" cy="3080700"/>
          </a:xfrm>
          <a:prstGeom prst="round2SameRect">
            <a:avLst>
              <a:gd name="adj1" fmla="val 50000"/>
              <a:gd name="adj2" fmla="val 0"/>
            </a:avLst>
          </a:prstGeom>
          <a:noFill/>
          <a:ln>
            <a:noFill/>
          </a:ln>
        </p:spPr>
      </p:pic>
      <p:sp>
        <p:nvSpPr>
          <p:cNvPr id="269" name="Google Shape;269;p44"/>
          <p:cNvSpPr/>
          <p:nvPr/>
        </p:nvSpPr>
        <p:spPr>
          <a:xfrm>
            <a:off x="840921" y="2955471"/>
            <a:ext cx="4644900" cy="910504"/>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0" name="Google Shape;270;p44"/>
          <p:cNvSpPr txBox="1">
            <a:spLocks noGrp="1"/>
          </p:cNvSpPr>
          <p:nvPr>
            <p:ph type="ctrTitle"/>
          </p:nvPr>
        </p:nvSpPr>
        <p:spPr>
          <a:xfrm>
            <a:off x="310242" y="1467900"/>
            <a:ext cx="5861957" cy="1316121"/>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IN" sz="4000" dirty="0">
                <a:solidFill>
                  <a:schemeClr val="dk1"/>
                </a:solidFill>
              </a:rPr>
              <a:t>GRACE ASSEMBLY OF GOD CHURCH </a:t>
            </a:r>
            <a:endParaRPr sz="4000" dirty="0">
              <a:solidFill>
                <a:schemeClr val="dk1"/>
              </a:solidFill>
            </a:endParaRPr>
          </a:p>
        </p:txBody>
      </p:sp>
      <p:sp>
        <p:nvSpPr>
          <p:cNvPr id="271" name="Google Shape;271;p44"/>
          <p:cNvSpPr txBox="1">
            <a:spLocks noGrp="1"/>
          </p:cNvSpPr>
          <p:nvPr>
            <p:ph type="subTitle" idx="1"/>
          </p:nvPr>
        </p:nvSpPr>
        <p:spPr>
          <a:xfrm>
            <a:off x="1063821" y="3135086"/>
            <a:ext cx="4225800" cy="658754"/>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b="1" dirty="0">
                <a:solidFill>
                  <a:schemeClr val="dk1"/>
                </a:solidFill>
              </a:rPr>
              <a:t>BIBLE STUDY </a:t>
            </a:r>
            <a:endParaRPr sz="4000" b="1" dirty="0">
              <a:solidFill>
                <a:schemeClr val="dk1"/>
              </a:solidFill>
            </a:endParaRPr>
          </a:p>
        </p:txBody>
      </p:sp>
      <p:grpSp>
        <p:nvGrpSpPr>
          <p:cNvPr id="272" name="Google Shape;272;p44"/>
          <p:cNvGrpSpPr/>
          <p:nvPr/>
        </p:nvGrpSpPr>
        <p:grpSpPr>
          <a:xfrm>
            <a:off x="6257369" y="905528"/>
            <a:ext cx="2681400" cy="3103800"/>
            <a:chOff x="5808333" y="1003500"/>
            <a:chExt cx="2681400" cy="3103800"/>
          </a:xfrm>
        </p:grpSpPr>
        <p:sp>
          <p:nvSpPr>
            <p:cNvPr id="273" name="Google Shape;273;p44"/>
            <p:cNvSpPr/>
            <p:nvPr/>
          </p:nvSpPr>
          <p:spPr>
            <a:xfrm>
              <a:off x="5815375" y="1003500"/>
              <a:ext cx="2673600" cy="3103800"/>
            </a:xfrm>
            <a:prstGeom prst="round2SameRect">
              <a:avLst>
                <a:gd name="adj1" fmla="val 50000"/>
                <a:gd name="adj2" fmla="val 0"/>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74" name="Google Shape;274;p44"/>
            <p:cNvCxnSpPr/>
            <p:nvPr/>
          </p:nvCxnSpPr>
          <p:spPr>
            <a:xfrm>
              <a:off x="5808333" y="3965875"/>
              <a:ext cx="2681400" cy="3900"/>
            </a:xfrm>
            <a:prstGeom prst="straightConnector1">
              <a:avLst/>
            </a:prstGeom>
            <a:noFill/>
            <a:ln w="19050" cap="flat" cmpd="sng">
              <a:solidFill>
                <a:schemeClr val="dk2"/>
              </a:solidFill>
              <a:prstDash val="solid"/>
              <a:round/>
              <a:headEnd type="none" w="med" len="med"/>
              <a:tailEnd type="none" w="med" len="med"/>
            </a:ln>
          </p:spPr>
        </p:cxn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FE351F-702B-6002-3E4C-A1D0696F3FAE}"/>
              </a:ext>
            </a:extLst>
          </p:cNvPr>
          <p:cNvSpPr>
            <a:spLocks noGrp="1"/>
          </p:cNvSpPr>
          <p:nvPr>
            <p:ph type="body" idx="1"/>
          </p:nvPr>
        </p:nvSpPr>
        <p:spPr>
          <a:xfrm>
            <a:off x="449036" y="937963"/>
            <a:ext cx="7981689" cy="3772830"/>
          </a:xfrm>
        </p:spPr>
        <p:txBody>
          <a:bodyPr/>
          <a:lstStyle/>
          <a:p>
            <a:pPr marL="152400" indent="0">
              <a:buNone/>
            </a:pPr>
            <a:r>
              <a:rPr lang="en-IN" dirty="0"/>
              <a:t>                </a:t>
            </a:r>
          </a:p>
        </p:txBody>
      </p:sp>
      <p:sp>
        <p:nvSpPr>
          <p:cNvPr id="3" name="Title 2">
            <a:extLst>
              <a:ext uri="{FF2B5EF4-FFF2-40B4-BE49-F238E27FC236}">
                <a16:creationId xmlns:a16="http://schemas.microsoft.com/office/drawing/2014/main" id="{FB17751C-5C22-B0A5-3148-9C483295CD86}"/>
              </a:ext>
            </a:extLst>
          </p:cNvPr>
          <p:cNvSpPr>
            <a:spLocks noGrp="1"/>
          </p:cNvSpPr>
          <p:nvPr>
            <p:ph type="title"/>
          </p:nvPr>
        </p:nvSpPr>
        <p:spPr/>
        <p:txBody>
          <a:bodyPr/>
          <a:lstStyle/>
          <a:p>
            <a:pPr algn="ctr"/>
            <a:r>
              <a:rPr lang="en-IN" b="1" dirty="0">
                <a:latin typeface="Aptos SemiBold" panose="020F0502020204030204" pitchFamily="34" charset="0"/>
              </a:rPr>
              <a:t>MODULE 1: GOD OF THE BIBLE </a:t>
            </a:r>
          </a:p>
        </p:txBody>
      </p:sp>
      <p:grpSp>
        <p:nvGrpSpPr>
          <p:cNvPr id="4" name="Google Shape;294;p46">
            <a:extLst>
              <a:ext uri="{FF2B5EF4-FFF2-40B4-BE49-F238E27FC236}">
                <a16:creationId xmlns:a16="http://schemas.microsoft.com/office/drawing/2014/main" id="{E7D20BA0-E477-BF35-A79C-09E6108D2887}"/>
              </a:ext>
            </a:extLst>
          </p:cNvPr>
          <p:cNvGrpSpPr/>
          <p:nvPr/>
        </p:nvGrpSpPr>
        <p:grpSpPr>
          <a:xfrm>
            <a:off x="505625" y="1005759"/>
            <a:ext cx="464604" cy="602605"/>
            <a:chOff x="1168700" y="1305400"/>
            <a:chExt cx="711575" cy="795000"/>
          </a:xfrm>
        </p:grpSpPr>
        <p:sp>
          <p:nvSpPr>
            <p:cNvPr id="5" name="Google Shape;295;p46">
              <a:extLst>
                <a:ext uri="{FF2B5EF4-FFF2-40B4-BE49-F238E27FC236}">
                  <a16:creationId xmlns:a16="http://schemas.microsoft.com/office/drawing/2014/main" id="{41E014D1-1FDF-5811-1518-123D4431C44C}"/>
                </a:ext>
              </a:extLst>
            </p:cNvPr>
            <p:cNvSpPr/>
            <p:nvPr/>
          </p:nvSpPr>
          <p:spPr>
            <a:xfrm>
              <a:off x="1168700" y="1305400"/>
              <a:ext cx="709800" cy="795000"/>
            </a:xfrm>
            <a:prstGeom prst="round2SameRect">
              <a:avLst>
                <a:gd name="adj1" fmla="val 50000"/>
                <a:gd name="adj2" fmla="val 0"/>
              </a:avLst>
            </a:prstGeom>
            <a:solidFill>
              <a:schemeClr val="lt2"/>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IN" dirty="0">
                  <a:solidFill>
                    <a:schemeClr val="bg2"/>
                  </a:solidFill>
                </a:rPr>
                <a:t>1</a:t>
              </a:r>
              <a:endParaRPr dirty="0">
                <a:solidFill>
                  <a:schemeClr val="bg2"/>
                </a:solidFill>
              </a:endParaRPr>
            </a:p>
          </p:txBody>
        </p:sp>
        <p:cxnSp>
          <p:nvCxnSpPr>
            <p:cNvPr id="6" name="Google Shape;296;p46">
              <a:extLst>
                <a:ext uri="{FF2B5EF4-FFF2-40B4-BE49-F238E27FC236}">
                  <a16:creationId xmlns:a16="http://schemas.microsoft.com/office/drawing/2014/main" id="{2D4C2D83-3FBA-5C4B-F3E2-CD82B1741F67}"/>
                </a:ext>
              </a:extLst>
            </p:cNvPr>
            <p:cNvCxnSpPr/>
            <p:nvPr/>
          </p:nvCxnSpPr>
          <p:spPr>
            <a:xfrm>
              <a:off x="1170775" y="2062365"/>
              <a:ext cx="709500" cy="0"/>
            </a:xfrm>
            <a:prstGeom prst="straightConnector1">
              <a:avLst/>
            </a:prstGeom>
            <a:noFill/>
            <a:ln w="19050" cap="flat" cmpd="sng">
              <a:solidFill>
                <a:schemeClr val="dk2"/>
              </a:solidFill>
              <a:prstDash val="solid"/>
              <a:round/>
              <a:headEnd type="none" w="med" len="med"/>
              <a:tailEnd type="none" w="med" len="med"/>
            </a:ln>
          </p:spPr>
        </p:cxnSp>
      </p:grpSp>
      <p:sp>
        <p:nvSpPr>
          <p:cNvPr id="24" name="TextBox 23">
            <a:extLst>
              <a:ext uri="{FF2B5EF4-FFF2-40B4-BE49-F238E27FC236}">
                <a16:creationId xmlns:a16="http://schemas.microsoft.com/office/drawing/2014/main" id="{00D2E5A8-E76D-5303-3722-69B73F53ECD4}"/>
              </a:ext>
            </a:extLst>
          </p:cNvPr>
          <p:cNvSpPr txBox="1"/>
          <p:nvPr/>
        </p:nvSpPr>
        <p:spPr>
          <a:xfrm>
            <a:off x="1167494" y="1245254"/>
            <a:ext cx="7263232" cy="677108"/>
          </a:xfrm>
          <a:prstGeom prst="rect">
            <a:avLst/>
          </a:prstGeom>
          <a:noFill/>
        </p:spPr>
        <p:txBody>
          <a:bodyPr wrap="square" rtlCol="0">
            <a:spAutoFit/>
          </a:bodyPr>
          <a:lstStyle/>
          <a:p>
            <a:r>
              <a:rPr lang="en-GB" sz="2400" b="1" dirty="0">
                <a:solidFill>
                  <a:schemeClr val="tx1"/>
                </a:solidFill>
              </a:rPr>
              <a:t>Week 1 (7th March 2024): The Doctrine of God</a:t>
            </a:r>
          </a:p>
          <a:p>
            <a:endParaRPr lang="en-IN" dirty="0"/>
          </a:p>
        </p:txBody>
      </p:sp>
      <p:grpSp>
        <p:nvGrpSpPr>
          <p:cNvPr id="25" name="Google Shape;294;p46">
            <a:extLst>
              <a:ext uri="{FF2B5EF4-FFF2-40B4-BE49-F238E27FC236}">
                <a16:creationId xmlns:a16="http://schemas.microsoft.com/office/drawing/2014/main" id="{9197464A-85B7-4C31-3C8C-3D53F57721FC}"/>
              </a:ext>
            </a:extLst>
          </p:cNvPr>
          <p:cNvGrpSpPr/>
          <p:nvPr/>
        </p:nvGrpSpPr>
        <p:grpSpPr>
          <a:xfrm>
            <a:off x="505625" y="1903426"/>
            <a:ext cx="464604" cy="602605"/>
            <a:chOff x="1168700" y="1305400"/>
            <a:chExt cx="711575" cy="795000"/>
          </a:xfrm>
        </p:grpSpPr>
        <p:sp>
          <p:nvSpPr>
            <p:cNvPr id="26" name="Google Shape;295;p46">
              <a:extLst>
                <a:ext uri="{FF2B5EF4-FFF2-40B4-BE49-F238E27FC236}">
                  <a16:creationId xmlns:a16="http://schemas.microsoft.com/office/drawing/2014/main" id="{5A74F9C7-AB21-34DE-F57F-23056ECDE82A}"/>
                </a:ext>
              </a:extLst>
            </p:cNvPr>
            <p:cNvSpPr/>
            <p:nvPr/>
          </p:nvSpPr>
          <p:spPr>
            <a:xfrm>
              <a:off x="1168700" y="1305400"/>
              <a:ext cx="709800" cy="795000"/>
            </a:xfrm>
            <a:prstGeom prst="round2SameRect">
              <a:avLst>
                <a:gd name="adj1" fmla="val 50000"/>
                <a:gd name="adj2" fmla="val 0"/>
              </a:avLst>
            </a:prstGeom>
            <a:solidFill>
              <a:schemeClr val="lt2"/>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IN" dirty="0">
                  <a:solidFill>
                    <a:schemeClr val="bg2"/>
                  </a:solidFill>
                </a:rPr>
                <a:t>2</a:t>
              </a:r>
              <a:endParaRPr dirty="0">
                <a:solidFill>
                  <a:schemeClr val="bg2"/>
                </a:solidFill>
              </a:endParaRPr>
            </a:p>
          </p:txBody>
        </p:sp>
        <p:cxnSp>
          <p:nvCxnSpPr>
            <p:cNvPr id="27" name="Google Shape;296;p46">
              <a:extLst>
                <a:ext uri="{FF2B5EF4-FFF2-40B4-BE49-F238E27FC236}">
                  <a16:creationId xmlns:a16="http://schemas.microsoft.com/office/drawing/2014/main" id="{58E3016D-6135-B789-7073-352722F23FBD}"/>
                </a:ext>
              </a:extLst>
            </p:cNvPr>
            <p:cNvCxnSpPr/>
            <p:nvPr/>
          </p:nvCxnSpPr>
          <p:spPr>
            <a:xfrm>
              <a:off x="1170775" y="2062365"/>
              <a:ext cx="709500" cy="0"/>
            </a:xfrm>
            <a:prstGeom prst="straightConnector1">
              <a:avLst/>
            </a:prstGeom>
            <a:noFill/>
            <a:ln w="19050" cap="flat" cmpd="sng">
              <a:solidFill>
                <a:schemeClr val="dk2"/>
              </a:solidFill>
              <a:prstDash val="solid"/>
              <a:round/>
              <a:headEnd type="none" w="med" len="med"/>
              <a:tailEnd type="none" w="med" len="med"/>
            </a:ln>
          </p:spPr>
        </p:cxnSp>
      </p:grpSp>
      <p:grpSp>
        <p:nvGrpSpPr>
          <p:cNvPr id="28" name="Google Shape;294;p46">
            <a:extLst>
              <a:ext uri="{FF2B5EF4-FFF2-40B4-BE49-F238E27FC236}">
                <a16:creationId xmlns:a16="http://schemas.microsoft.com/office/drawing/2014/main" id="{8E01B6B9-23C4-2C33-6E11-DB19FDAA970B}"/>
              </a:ext>
            </a:extLst>
          </p:cNvPr>
          <p:cNvGrpSpPr/>
          <p:nvPr/>
        </p:nvGrpSpPr>
        <p:grpSpPr>
          <a:xfrm>
            <a:off x="479764" y="3771816"/>
            <a:ext cx="464604" cy="602605"/>
            <a:chOff x="1168700" y="1305400"/>
            <a:chExt cx="711575" cy="795000"/>
          </a:xfrm>
        </p:grpSpPr>
        <p:sp>
          <p:nvSpPr>
            <p:cNvPr id="29" name="Google Shape;295;p46">
              <a:extLst>
                <a:ext uri="{FF2B5EF4-FFF2-40B4-BE49-F238E27FC236}">
                  <a16:creationId xmlns:a16="http://schemas.microsoft.com/office/drawing/2014/main" id="{F72DBEF9-8BA3-C409-B2DF-FAC45EEBC601}"/>
                </a:ext>
              </a:extLst>
            </p:cNvPr>
            <p:cNvSpPr/>
            <p:nvPr/>
          </p:nvSpPr>
          <p:spPr>
            <a:xfrm>
              <a:off x="1168700" y="1305400"/>
              <a:ext cx="709800" cy="795000"/>
            </a:xfrm>
            <a:prstGeom prst="round2SameRect">
              <a:avLst>
                <a:gd name="adj1" fmla="val 50000"/>
                <a:gd name="adj2" fmla="val 0"/>
              </a:avLst>
            </a:prstGeom>
            <a:solidFill>
              <a:schemeClr val="lt2"/>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IN" dirty="0">
                  <a:solidFill>
                    <a:schemeClr val="bg2"/>
                  </a:solidFill>
                </a:rPr>
                <a:t>4</a:t>
              </a:r>
              <a:endParaRPr dirty="0">
                <a:solidFill>
                  <a:schemeClr val="bg2"/>
                </a:solidFill>
              </a:endParaRPr>
            </a:p>
          </p:txBody>
        </p:sp>
        <p:cxnSp>
          <p:nvCxnSpPr>
            <p:cNvPr id="30" name="Google Shape;296;p46">
              <a:extLst>
                <a:ext uri="{FF2B5EF4-FFF2-40B4-BE49-F238E27FC236}">
                  <a16:creationId xmlns:a16="http://schemas.microsoft.com/office/drawing/2014/main" id="{A4B3E9BA-D50C-064C-835F-B89CD8D8064D}"/>
                </a:ext>
              </a:extLst>
            </p:cNvPr>
            <p:cNvCxnSpPr/>
            <p:nvPr/>
          </p:nvCxnSpPr>
          <p:spPr>
            <a:xfrm>
              <a:off x="1170775" y="2062365"/>
              <a:ext cx="709500" cy="0"/>
            </a:xfrm>
            <a:prstGeom prst="straightConnector1">
              <a:avLst/>
            </a:prstGeom>
            <a:noFill/>
            <a:ln w="19050" cap="flat" cmpd="sng">
              <a:solidFill>
                <a:schemeClr val="dk2"/>
              </a:solidFill>
              <a:prstDash val="solid"/>
              <a:round/>
              <a:headEnd type="none" w="med" len="med"/>
              <a:tailEnd type="none" w="med" len="med"/>
            </a:ln>
          </p:spPr>
        </p:cxnSp>
      </p:grpSp>
      <p:grpSp>
        <p:nvGrpSpPr>
          <p:cNvPr id="31" name="Google Shape;294;p46">
            <a:extLst>
              <a:ext uri="{FF2B5EF4-FFF2-40B4-BE49-F238E27FC236}">
                <a16:creationId xmlns:a16="http://schemas.microsoft.com/office/drawing/2014/main" id="{76D246F3-3A71-3431-3C40-6FA25B870640}"/>
              </a:ext>
            </a:extLst>
          </p:cNvPr>
          <p:cNvGrpSpPr/>
          <p:nvPr/>
        </p:nvGrpSpPr>
        <p:grpSpPr>
          <a:xfrm>
            <a:off x="479764" y="2777274"/>
            <a:ext cx="464604" cy="602605"/>
            <a:chOff x="1168700" y="1305400"/>
            <a:chExt cx="711575" cy="795000"/>
          </a:xfrm>
        </p:grpSpPr>
        <p:sp>
          <p:nvSpPr>
            <p:cNvPr id="32" name="Google Shape;295;p46">
              <a:extLst>
                <a:ext uri="{FF2B5EF4-FFF2-40B4-BE49-F238E27FC236}">
                  <a16:creationId xmlns:a16="http://schemas.microsoft.com/office/drawing/2014/main" id="{6925BBFF-1197-8045-962E-CBA22D2727A8}"/>
                </a:ext>
              </a:extLst>
            </p:cNvPr>
            <p:cNvSpPr/>
            <p:nvPr/>
          </p:nvSpPr>
          <p:spPr>
            <a:xfrm>
              <a:off x="1168700" y="1305400"/>
              <a:ext cx="709800" cy="795000"/>
            </a:xfrm>
            <a:prstGeom prst="round2SameRect">
              <a:avLst>
                <a:gd name="adj1" fmla="val 50000"/>
                <a:gd name="adj2" fmla="val 0"/>
              </a:avLst>
            </a:prstGeom>
            <a:solidFill>
              <a:schemeClr val="lt2"/>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IN" dirty="0">
                  <a:solidFill>
                    <a:schemeClr val="bg2"/>
                  </a:solidFill>
                </a:rPr>
                <a:t>3</a:t>
              </a:r>
              <a:endParaRPr dirty="0">
                <a:solidFill>
                  <a:schemeClr val="bg2"/>
                </a:solidFill>
              </a:endParaRPr>
            </a:p>
          </p:txBody>
        </p:sp>
        <p:cxnSp>
          <p:nvCxnSpPr>
            <p:cNvPr id="33" name="Google Shape;296;p46">
              <a:extLst>
                <a:ext uri="{FF2B5EF4-FFF2-40B4-BE49-F238E27FC236}">
                  <a16:creationId xmlns:a16="http://schemas.microsoft.com/office/drawing/2014/main" id="{F2227CAD-0870-15D9-40FE-48DEF4A1ABF6}"/>
                </a:ext>
              </a:extLst>
            </p:cNvPr>
            <p:cNvCxnSpPr/>
            <p:nvPr/>
          </p:nvCxnSpPr>
          <p:spPr>
            <a:xfrm>
              <a:off x="1170775" y="2062365"/>
              <a:ext cx="709500" cy="0"/>
            </a:xfrm>
            <a:prstGeom prst="straightConnector1">
              <a:avLst/>
            </a:prstGeom>
            <a:noFill/>
            <a:ln w="19050" cap="flat" cmpd="sng">
              <a:solidFill>
                <a:schemeClr val="dk2"/>
              </a:solidFill>
              <a:prstDash val="solid"/>
              <a:round/>
              <a:headEnd type="none" w="med" len="med"/>
              <a:tailEnd type="none" w="med" len="med"/>
            </a:ln>
          </p:spPr>
        </p:cxnSp>
      </p:grpSp>
      <p:sp>
        <p:nvSpPr>
          <p:cNvPr id="37" name="TextBox 36">
            <a:extLst>
              <a:ext uri="{FF2B5EF4-FFF2-40B4-BE49-F238E27FC236}">
                <a16:creationId xmlns:a16="http://schemas.microsoft.com/office/drawing/2014/main" id="{6163BB2A-41D2-C227-25DA-781F278BC886}"/>
              </a:ext>
            </a:extLst>
          </p:cNvPr>
          <p:cNvSpPr txBox="1"/>
          <p:nvPr/>
        </p:nvSpPr>
        <p:spPr>
          <a:xfrm>
            <a:off x="1167495" y="2143125"/>
            <a:ext cx="7293958" cy="677108"/>
          </a:xfrm>
          <a:prstGeom prst="rect">
            <a:avLst/>
          </a:prstGeom>
          <a:noFill/>
        </p:spPr>
        <p:txBody>
          <a:bodyPr wrap="square" rtlCol="0">
            <a:spAutoFit/>
          </a:bodyPr>
          <a:lstStyle/>
          <a:p>
            <a:r>
              <a:rPr lang="en-GB" sz="2400" b="1" dirty="0">
                <a:solidFill>
                  <a:schemeClr val="tx1"/>
                </a:solidFill>
              </a:rPr>
              <a:t>Week 2 (14th March 2024): The Doctrine of Christ</a:t>
            </a:r>
          </a:p>
          <a:p>
            <a:endParaRPr lang="en-IN" dirty="0"/>
          </a:p>
        </p:txBody>
      </p:sp>
      <p:sp>
        <p:nvSpPr>
          <p:cNvPr id="41" name="TextBox 40">
            <a:extLst>
              <a:ext uri="{FF2B5EF4-FFF2-40B4-BE49-F238E27FC236}">
                <a16:creationId xmlns:a16="http://schemas.microsoft.com/office/drawing/2014/main" id="{B8021805-C8B2-D241-ACA5-D45093831589}"/>
              </a:ext>
            </a:extLst>
          </p:cNvPr>
          <p:cNvSpPr txBox="1"/>
          <p:nvPr/>
        </p:nvSpPr>
        <p:spPr>
          <a:xfrm>
            <a:off x="1152131" y="2978023"/>
            <a:ext cx="7293958" cy="1046440"/>
          </a:xfrm>
          <a:prstGeom prst="rect">
            <a:avLst/>
          </a:prstGeom>
          <a:noFill/>
        </p:spPr>
        <p:txBody>
          <a:bodyPr wrap="square" rtlCol="0">
            <a:spAutoFit/>
          </a:bodyPr>
          <a:lstStyle/>
          <a:p>
            <a:r>
              <a:rPr lang="en-GB" sz="2400" b="1" dirty="0">
                <a:solidFill>
                  <a:schemeClr val="tx1"/>
                </a:solidFill>
              </a:rPr>
              <a:t>Week 3 (21st March 2024): The Doctrine of The Holy Spirit</a:t>
            </a:r>
          </a:p>
          <a:p>
            <a:endParaRPr lang="en-IN" dirty="0"/>
          </a:p>
        </p:txBody>
      </p:sp>
      <p:sp>
        <p:nvSpPr>
          <p:cNvPr id="42" name="TextBox 41">
            <a:extLst>
              <a:ext uri="{FF2B5EF4-FFF2-40B4-BE49-F238E27FC236}">
                <a16:creationId xmlns:a16="http://schemas.microsoft.com/office/drawing/2014/main" id="{79F727CD-3618-8DB5-CA7E-EE66E9F44BA7}"/>
              </a:ext>
            </a:extLst>
          </p:cNvPr>
          <p:cNvSpPr txBox="1"/>
          <p:nvPr/>
        </p:nvSpPr>
        <p:spPr>
          <a:xfrm>
            <a:off x="1167495" y="4007037"/>
            <a:ext cx="7293958" cy="1046440"/>
          </a:xfrm>
          <a:prstGeom prst="rect">
            <a:avLst/>
          </a:prstGeom>
          <a:noFill/>
        </p:spPr>
        <p:txBody>
          <a:bodyPr wrap="square" rtlCol="0">
            <a:spAutoFit/>
          </a:bodyPr>
          <a:lstStyle/>
          <a:p>
            <a:r>
              <a:rPr lang="en-GB" sz="2400" b="1" dirty="0">
                <a:solidFill>
                  <a:schemeClr val="tx1"/>
                </a:solidFill>
              </a:rPr>
              <a:t>Week 4 (28th March 2024): The Doctrine of The Trinity</a:t>
            </a:r>
          </a:p>
          <a:p>
            <a:endParaRPr lang="en-IN" dirty="0"/>
          </a:p>
        </p:txBody>
      </p:sp>
      <p:pic>
        <p:nvPicPr>
          <p:cNvPr id="44" name="Picture 43">
            <a:extLst>
              <a:ext uri="{FF2B5EF4-FFF2-40B4-BE49-F238E27FC236}">
                <a16:creationId xmlns:a16="http://schemas.microsoft.com/office/drawing/2014/main" id="{06C86068-CDBD-41F8-BDF5-080A728A7B00}"/>
              </a:ext>
            </a:extLst>
          </p:cNvPr>
          <p:cNvPicPr>
            <a:picLocks noChangeAspect="1"/>
          </p:cNvPicPr>
          <p:nvPr/>
        </p:nvPicPr>
        <p:blipFill>
          <a:blip r:embed="rId2"/>
          <a:stretch>
            <a:fillRect/>
          </a:stretch>
        </p:blipFill>
        <p:spPr>
          <a:xfrm>
            <a:off x="7774782" y="166593"/>
            <a:ext cx="1311885" cy="1078661"/>
          </a:xfrm>
          <a:prstGeom prst="rect">
            <a:avLst/>
          </a:prstGeom>
        </p:spPr>
      </p:pic>
      <p:pic>
        <p:nvPicPr>
          <p:cNvPr id="46" name="Picture 45">
            <a:extLst>
              <a:ext uri="{FF2B5EF4-FFF2-40B4-BE49-F238E27FC236}">
                <a16:creationId xmlns:a16="http://schemas.microsoft.com/office/drawing/2014/main" id="{316EE97E-2807-A744-4AD4-87B13053CB55}"/>
              </a:ext>
            </a:extLst>
          </p:cNvPr>
          <p:cNvPicPr>
            <a:picLocks noChangeAspect="1"/>
          </p:cNvPicPr>
          <p:nvPr/>
        </p:nvPicPr>
        <p:blipFill>
          <a:blip r:embed="rId3"/>
          <a:stretch>
            <a:fillRect/>
          </a:stretch>
        </p:blipFill>
        <p:spPr>
          <a:xfrm>
            <a:off x="8461453" y="-94701"/>
            <a:ext cx="844449" cy="1009826"/>
          </a:xfrm>
          <a:prstGeom prst="rect">
            <a:avLst/>
          </a:prstGeom>
        </p:spPr>
      </p:pic>
    </p:spTree>
    <p:extLst>
      <p:ext uri="{BB962C8B-B14F-4D97-AF65-F5344CB8AC3E}">
        <p14:creationId xmlns:p14="http://schemas.microsoft.com/office/powerpoint/2010/main" val="3606557738"/>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F052EC2-C370-07F1-EA34-6DD0470E3DEC}"/>
              </a:ext>
            </a:extLst>
          </p:cNvPr>
          <p:cNvSpPr>
            <a:spLocks noGrp="1"/>
          </p:cNvSpPr>
          <p:nvPr>
            <p:ph type="body" idx="1"/>
          </p:nvPr>
        </p:nvSpPr>
        <p:spPr/>
        <p:txBody>
          <a:bodyPr/>
          <a:lstStyle/>
          <a:p>
            <a:pPr marL="342900" lvl="0" indent="-342900">
              <a:lnSpc>
                <a:spcPct val="107000"/>
              </a:lnSpc>
              <a:buFont typeface="+mj-lt"/>
              <a:buAutoNum type="arabicPeriod"/>
            </a:pPr>
            <a:r>
              <a:rPr lang="en-IN" sz="2000"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The Holy Spirit is the Third Person of the Triune Godhead, who wants to be our Counsellor and lead us to Jesus and to God the Father.</a:t>
            </a:r>
            <a:endParaRPr lang="en-IN"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IN" sz="2000"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The Holy Spirit is the source of power available to believers, to enable them to do God’s will and be what God wants them to be.</a:t>
            </a:r>
            <a:endParaRPr lang="en-IN"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IN" sz="2000"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Through the Holy Spirit we can have the power and character of Jesus. </a:t>
            </a:r>
            <a:endParaRPr lang="en-IN"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IN" sz="2000"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We need to learn to always acknowledge the Holy Spirit.</a:t>
            </a:r>
            <a:endParaRPr lang="en-IN"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IN" sz="2000"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He directs us to Jesus and helps us understand the works of Christ. He also draws us closer to the Father and helps us to understand the love of God.</a:t>
            </a:r>
            <a:endParaRPr lang="en-IN"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152400" indent="0">
              <a:buNone/>
            </a:pPr>
            <a:endParaRPr lang="en-IN" sz="2000" dirty="0">
              <a:solidFill>
                <a:schemeClr val="tx1"/>
              </a:solidFill>
            </a:endParaRPr>
          </a:p>
        </p:txBody>
      </p:sp>
      <p:sp>
        <p:nvSpPr>
          <p:cNvPr id="3" name="Title 2">
            <a:extLst>
              <a:ext uri="{FF2B5EF4-FFF2-40B4-BE49-F238E27FC236}">
                <a16:creationId xmlns:a16="http://schemas.microsoft.com/office/drawing/2014/main" id="{3F0D8F26-4F34-ED25-FF08-253AA5B6A747}"/>
              </a:ext>
            </a:extLst>
          </p:cNvPr>
          <p:cNvSpPr>
            <a:spLocks noGrp="1"/>
          </p:cNvSpPr>
          <p:nvPr>
            <p:ph type="title"/>
          </p:nvPr>
        </p:nvSpPr>
        <p:spPr/>
        <p:txBody>
          <a:bodyPr/>
          <a:lstStyle/>
          <a:p>
            <a:r>
              <a:rPr lang="en-US" sz="3600" b="1" kern="100" dirty="0">
                <a:effectLst/>
                <a:latin typeface="Calibri" panose="020F0502020204030204" pitchFamily="34" charset="0"/>
                <a:ea typeface="Aptos" panose="020B0004020202020204" pitchFamily="34" charset="0"/>
                <a:cs typeface="Times New Roman" panose="02020603050405020304" pitchFamily="18" charset="0"/>
              </a:rPr>
              <a:t>The Person of the Holy Spirit</a:t>
            </a:r>
            <a:br>
              <a:rPr lang="en-IN" sz="18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pic>
        <p:nvPicPr>
          <p:cNvPr id="4" name="Picture 3">
            <a:extLst>
              <a:ext uri="{FF2B5EF4-FFF2-40B4-BE49-F238E27FC236}">
                <a16:creationId xmlns:a16="http://schemas.microsoft.com/office/drawing/2014/main" id="{9CF4D234-FB47-16BD-B9EB-DD361EB9953B}"/>
              </a:ext>
            </a:extLst>
          </p:cNvPr>
          <p:cNvPicPr>
            <a:picLocks noChangeAspect="1"/>
          </p:cNvPicPr>
          <p:nvPr/>
        </p:nvPicPr>
        <p:blipFill>
          <a:blip r:embed="rId2"/>
          <a:stretch>
            <a:fillRect/>
          </a:stretch>
        </p:blipFill>
        <p:spPr>
          <a:xfrm>
            <a:off x="7666264" y="4116178"/>
            <a:ext cx="1097293" cy="905446"/>
          </a:xfrm>
          <a:prstGeom prst="rect">
            <a:avLst/>
          </a:prstGeom>
        </p:spPr>
      </p:pic>
    </p:spTree>
    <p:extLst>
      <p:ext uri="{BB962C8B-B14F-4D97-AF65-F5344CB8AC3E}">
        <p14:creationId xmlns:p14="http://schemas.microsoft.com/office/powerpoint/2010/main" val="1502601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C9F13A-B391-6F96-8739-F7329A3200C6}"/>
              </a:ext>
            </a:extLst>
          </p:cNvPr>
          <p:cNvSpPr>
            <a:spLocks noGrp="1"/>
          </p:cNvSpPr>
          <p:nvPr>
            <p:ph type="body" idx="1"/>
          </p:nvPr>
        </p:nvSpPr>
        <p:spPr>
          <a:xfrm>
            <a:off x="318407" y="937963"/>
            <a:ext cx="8112318" cy="3608100"/>
          </a:xfrm>
        </p:spPr>
        <p:txBody>
          <a:bodyPr/>
          <a:lstStyle/>
          <a:p>
            <a:pPr marL="342900" lvl="0" indent="-342900">
              <a:lnSpc>
                <a:spcPct val="107000"/>
              </a:lnSpc>
              <a:buFont typeface="+mj-lt"/>
              <a:buAutoNum type="arabicPeriod"/>
            </a:pPr>
            <a:r>
              <a:rPr lang="en-US" sz="2000" kern="100" dirty="0">
                <a:effectLst/>
                <a:latin typeface="Calibri" panose="020F0502020204030204" pitchFamily="34" charset="0"/>
                <a:ea typeface="Aptos" panose="020B0004020202020204" pitchFamily="34" charset="0"/>
                <a:cs typeface="Times New Roman" panose="02020603050405020304" pitchFamily="18" charset="0"/>
              </a:rPr>
              <a:t>Jesus is God from the beginning</a:t>
            </a:r>
            <a:endParaRPr lang="en-IN"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US" sz="2000" kern="100" dirty="0">
                <a:effectLst/>
                <a:latin typeface="Calibri" panose="020F0502020204030204" pitchFamily="34" charset="0"/>
                <a:ea typeface="Aptos" panose="020B0004020202020204" pitchFamily="34" charset="0"/>
                <a:cs typeface="Times New Roman" panose="02020603050405020304" pitchFamily="18" charset="0"/>
              </a:rPr>
              <a:t>He is the Second Person of the Trinity</a:t>
            </a:r>
            <a:endParaRPr lang="en-IN"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US" sz="2000" kern="100" dirty="0">
                <a:effectLst/>
                <a:latin typeface="Calibri" panose="020F0502020204030204" pitchFamily="34" charset="0"/>
                <a:ea typeface="Aptos" panose="020B0004020202020204" pitchFamily="34" charset="0"/>
                <a:cs typeface="Times New Roman" panose="02020603050405020304" pitchFamily="18" charset="0"/>
              </a:rPr>
              <a:t>He is the Word of God</a:t>
            </a:r>
            <a:endParaRPr lang="en-IN"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US" sz="2000" kern="100" dirty="0">
                <a:effectLst/>
                <a:latin typeface="Calibri" panose="020F0502020204030204" pitchFamily="34" charset="0"/>
                <a:ea typeface="Aptos" panose="020B0004020202020204" pitchFamily="34" charset="0"/>
                <a:cs typeface="Times New Roman" panose="02020603050405020304" pitchFamily="18" charset="0"/>
              </a:rPr>
              <a:t>He is the High Priest and the only Mediator between us and the Father</a:t>
            </a:r>
            <a:endParaRPr lang="en-IN"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US" sz="2000" kern="100" dirty="0">
                <a:effectLst/>
                <a:latin typeface="Calibri" panose="020F0502020204030204" pitchFamily="34" charset="0"/>
                <a:ea typeface="Aptos" panose="020B0004020202020204" pitchFamily="34" charset="0"/>
                <a:cs typeface="Times New Roman" panose="02020603050405020304" pitchFamily="18" charset="0"/>
              </a:rPr>
              <a:t>He was the ultimate sacrifice</a:t>
            </a:r>
            <a:endParaRPr lang="en-IN"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US" sz="2000" kern="100" dirty="0">
                <a:effectLst/>
                <a:latin typeface="Calibri" panose="020F0502020204030204" pitchFamily="34" charset="0"/>
                <a:ea typeface="Aptos" panose="020B0004020202020204" pitchFamily="34" charset="0"/>
                <a:cs typeface="Times New Roman" panose="02020603050405020304" pitchFamily="18" charset="0"/>
              </a:rPr>
              <a:t>He gave His life, and no one could take it away from Him</a:t>
            </a:r>
            <a:endParaRPr lang="en-IN"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US" sz="2000" kern="100" dirty="0">
                <a:effectLst/>
                <a:latin typeface="Calibri" panose="020F0502020204030204" pitchFamily="34" charset="0"/>
                <a:ea typeface="Aptos" panose="020B0004020202020204" pitchFamily="34" charset="0"/>
                <a:cs typeface="Times New Roman" panose="02020603050405020304" pitchFamily="18" charset="0"/>
              </a:rPr>
              <a:t>Salvation in found only in Jesus</a:t>
            </a:r>
            <a:endParaRPr lang="en-IN"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US" sz="2000" kern="100" dirty="0">
                <a:effectLst/>
                <a:latin typeface="Calibri" panose="020F0502020204030204" pitchFamily="34" charset="0"/>
                <a:ea typeface="Aptos" panose="020B0004020202020204" pitchFamily="34" charset="0"/>
                <a:cs typeface="Times New Roman" panose="02020603050405020304" pitchFamily="18" charset="0"/>
              </a:rPr>
              <a:t>He is our Teacher</a:t>
            </a:r>
            <a:endParaRPr lang="en-IN"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US" sz="2000" kern="100" dirty="0">
                <a:effectLst/>
                <a:latin typeface="Calibri" panose="020F0502020204030204" pitchFamily="34" charset="0"/>
                <a:ea typeface="Aptos" panose="020B0004020202020204" pitchFamily="34" charset="0"/>
                <a:cs typeface="Times New Roman" panose="02020603050405020304" pitchFamily="18" charset="0"/>
              </a:rPr>
              <a:t>He is building His Church where He is the Head, and we are His body</a:t>
            </a:r>
            <a:endParaRPr lang="en-IN"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US" sz="2000" kern="100" dirty="0">
                <a:effectLst/>
                <a:latin typeface="Calibri" panose="020F0502020204030204" pitchFamily="34" charset="0"/>
                <a:ea typeface="Aptos" panose="020B0004020202020204" pitchFamily="34" charset="0"/>
                <a:cs typeface="Times New Roman" panose="02020603050405020304" pitchFamily="18" charset="0"/>
              </a:rPr>
              <a:t>Jesus is our Prophet, Priest and King</a:t>
            </a:r>
            <a:endParaRPr lang="en-IN" sz="2000" kern="100" dirty="0">
              <a:effectLst/>
              <a:latin typeface="Aptos" panose="020B0004020202020204" pitchFamily="34" charset="0"/>
              <a:ea typeface="Aptos" panose="020B0004020202020204" pitchFamily="34" charset="0"/>
              <a:cs typeface="Times New Roman" panose="02020603050405020304" pitchFamily="18" charset="0"/>
            </a:endParaRPr>
          </a:p>
          <a:p>
            <a:pPr marL="152400" indent="0">
              <a:lnSpc>
                <a:spcPct val="107000"/>
              </a:lnSpc>
              <a:spcAft>
                <a:spcPts val="800"/>
              </a:spcAft>
              <a:buNone/>
            </a:pPr>
            <a:r>
              <a:rPr lang="en-US" sz="1800" b="1" kern="100" dirty="0">
                <a:effectLst/>
                <a:latin typeface="Calibri" panose="020F0502020204030204" pitchFamily="34" charset="0"/>
                <a:ea typeface="Aptos" panose="020B0004020202020204" pitchFamily="34" charset="0"/>
                <a:cs typeface="Times New Roman" panose="02020603050405020304" pitchFamily="18" charset="0"/>
              </a:rPr>
              <a:t> </a:t>
            </a: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IN" dirty="0"/>
          </a:p>
        </p:txBody>
      </p:sp>
      <p:sp>
        <p:nvSpPr>
          <p:cNvPr id="3" name="Title 2">
            <a:extLst>
              <a:ext uri="{FF2B5EF4-FFF2-40B4-BE49-F238E27FC236}">
                <a16:creationId xmlns:a16="http://schemas.microsoft.com/office/drawing/2014/main" id="{AB2FE22B-31D4-8507-B162-A0BD60F8752E}"/>
              </a:ext>
            </a:extLst>
          </p:cNvPr>
          <p:cNvSpPr>
            <a:spLocks noGrp="1"/>
          </p:cNvSpPr>
          <p:nvPr>
            <p:ph type="title"/>
          </p:nvPr>
        </p:nvSpPr>
        <p:spPr/>
        <p:txBody>
          <a:bodyPr/>
          <a:lstStyle/>
          <a:p>
            <a:pPr algn="ctr"/>
            <a:r>
              <a:rPr lang="en-US" sz="4000" b="1" kern="100" dirty="0">
                <a:effectLst/>
                <a:latin typeface="Calibri" panose="020F0502020204030204" pitchFamily="34" charset="0"/>
                <a:ea typeface="Aptos" panose="020B0004020202020204" pitchFamily="34" charset="0"/>
                <a:cs typeface="Times New Roman" panose="02020603050405020304" pitchFamily="18" charset="0"/>
              </a:rPr>
              <a:t>The Person of Christ</a:t>
            </a:r>
            <a:br>
              <a:rPr lang="en-IN" sz="4000" kern="100" dirty="0">
                <a:effectLst/>
                <a:latin typeface="Aptos" panose="020B0004020202020204" pitchFamily="34" charset="0"/>
                <a:ea typeface="Aptos" panose="020B0004020202020204" pitchFamily="34" charset="0"/>
                <a:cs typeface="Times New Roman" panose="02020603050405020304" pitchFamily="18" charset="0"/>
              </a:rPr>
            </a:br>
            <a:endParaRPr lang="en-IN" sz="4000" dirty="0"/>
          </a:p>
        </p:txBody>
      </p:sp>
      <p:pic>
        <p:nvPicPr>
          <p:cNvPr id="7" name="Picture 6">
            <a:extLst>
              <a:ext uri="{FF2B5EF4-FFF2-40B4-BE49-F238E27FC236}">
                <a16:creationId xmlns:a16="http://schemas.microsoft.com/office/drawing/2014/main" id="{EC8AA8DD-949C-AD87-A1E2-6B8ED5FA9EEE}"/>
              </a:ext>
            </a:extLst>
          </p:cNvPr>
          <p:cNvPicPr>
            <a:picLocks noChangeAspect="1"/>
          </p:cNvPicPr>
          <p:nvPr/>
        </p:nvPicPr>
        <p:blipFill>
          <a:blip r:embed="rId2"/>
          <a:stretch>
            <a:fillRect/>
          </a:stretch>
        </p:blipFill>
        <p:spPr>
          <a:xfrm>
            <a:off x="7199992" y="159836"/>
            <a:ext cx="1625601" cy="1762836"/>
          </a:xfrm>
          <a:prstGeom prst="rect">
            <a:avLst/>
          </a:prstGeom>
        </p:spPr>
      </p:pic>
    </p:spTree>
    <p:extLst>
      <p:ext uri="{BB962C8B-B14F-4D97-AF65-F5344CB8AC3E}">
        <p14:creationId xmlns:p14="http://schemas.microsoft.com/office/powerpoint/2010/main" val="1871601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additive="base">
                                        <p:cTn id="3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additive="base">
                                        <p:cTn id="3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anim calcmode="lin" valueType="num">
                                      <p:cBhvr additive="base">
                                        <p:cTn id="4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1028B-818C-69E6-BA22-6A2379280795}"/>
              </a:ext>
            </a:extLst>
          </p:cNvPr>
          <p:cNvSpPr>
            <a:spLocks noGrp="1"/>
          </p:cNvSpPr>
          <p:nvPr>
            <p:ph type="title"/>
          </p:nvPr>
        </p:nvSpPr>
        <p:spPr/>
        <p:txBody>
          <a:bodyPr/>
          <a:lstStyle/>
          <a:p>
            <a:pPr algn="ctr"/>
            <a:r>
              <a:rPr lang="en-US" sz="3200" b="1" kern="100" dirty="0">
                <a:effectLst/>
                <a:latin typeface="Calibri" panose="020F0502020204030204" pitchFamily="34" charset="0"/>
                <a:ea typeface="Aptos" panose="020B0004020202020204" pitchFamily="34" charset="0"/>
                <a:cs typeface="Times New Roman" panose="02020603050405020304" pitchFamily="18" charset="0"/>
              </a:rPr>
              <a:t>Uniqueness of our God</a:t>
            </a:r>
            <a:endParaRPr lang="en-IN" dirty="0"/>
          </a:p>
        </p:txBody>
      </p:sp>
      <p:sp>
        <p:nvSpPr>
          <p:cNvPr id="4" name="Subtitle 3">
            <a:extLst>
              <a:ext uri="{FF2B5EF4-FFF2-40B4-BE49-F238E27FC236}">
                <a16:creationId xmlns:a16="http://schemas.microsoft.com/office/drawing/2014/main" id="{E802B9F4-B220-6623-A93F-BA3A4AFAE61D}"/>
              </a:ext>
            </a:extLst>
          </p:cNvPr>
          <p:cNvSpPr>
            <a:spLocks noGrp="1"/>
          </p:cNvSpPr>
          <p:nvPr>
            <p:ph type="subTitle" idx="1"/>
          </p:nvPr>
        </p:nvSpPr>
        <p:spPr>
          <a:xfrm>
            <a:off x="783771" y="915125"/>
            <a:ext cx="2955472" cy="4171225"/>
          </a:xfrm>
        </p:spPr>
        <p:txBody>
          <a:bodyPr/>
          <a:lstStyle/>
          <a:p>
            <a:pPr marL="342900" lvl="0" indent="-342900" algn="l">
              <a:lnSpc>
                <a:spcPct val="107000"/>
              </a:lnSpc>
              <a:buFont typeface="Wingdings" panose="05000000000000000000" pitchFamily="2" charset="2"/>
              <a:buChar char=""/>
            </a:pPr>
            <a:r>
              <a:rPr lang="en-US" sz="1400" b="1"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God is our Creator</a:t>
            </a:r>
            <a:endParaRPr lang="en-IN" sz="14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l">
              <a:lnSpc>
                <a:spcPct val="107000"/>
              </a:lnSpc>
              <a:buFont typeface="Wingdings" panose="05000000000000000000" pitchFamily="2" charset="2"/>
              <a:buChar char=""/>
            </a:pPr>
            <a:r>
              <a:rPr lang="en-IN" sz="1400" b="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God is our Provider</a:t>
            </a:r>
            <a:endParaRPr lang="en-IN" sz="14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l">
              <a:lnSpc>
                <a:spcPct val="107000"/>
              </a:lnSpc>
              <a:buFont typeface="Wingdings" panose="05000000000000000000" pitchFamily="2" charset="2"/>
              <a:buChar char=""/>
            </a:pPr>
            <a:r>
              <a:rPr lang="en-IN" sz="1400" b="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God is our Sustainer</a:t>
            </a:r>
            <a:endParaRPr lang="en-IN" sz="14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l">
              <a:lnSpc>
                <a:spcPct val="107000"/>
              </a:lnSpc>
              <a:buFont typeface="Wingdings" panose="05000000000000000000" pitchFamily="2" charset="2"/>
              <a:buChar char=""/>
            </a:pPr>
            <a:r>
              <a:rPr lang="en-US" sz="1400" b="1"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Our God is a God of Love</a:t>
            </a:r>
            <a:endParaRPr lang="en-IN" sz="14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l">
              <a:lnSpc>
                <a:spcPct val="107000"/>
              </a:lnSpc>
              <a:buFont typeface="Wingdings" panose="05000000000000000000" pitchFamily="2" charset="2"/>
              <a:buChar char=""/>
            </a:pPr>
            <a:r>
              <a:rPr lang="en-US" sz="1400" b="1"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Our God is a God of Mercy</a:t>
            </a:r>
            <a:endParaRPr lang="en-IN" sz="14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l">
              <a:lnSpc>
                <a:spcPct val="107000"/>
              </a:lnSpc>
              <a:buFont typeface="Wingdings" panose="05000000000000000000" pitchFamily="2" charset="2"/>
              <a:buChar char=""/>
            </a:pPr>
            <a:r>
              <a:rPr lang="en-US" sz="1400" b="1"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Our God is a God of Justice</a:t>
            </a:r>
            <a:endParaRPr lang="en-IN" sz="14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l">
              <a:lnSpc>
                <a:spcPct val="107000"/>
              </a:lnSpc>
              <a:buFont typeface="Wingdings" panose="05000000000000000000" pitchFamily="2" charset="2"/>
              <a:buChar char=""/>
            </a:pPr>
            <a:r>
              <a:rPr lang="en-US" sz="1400" b="1"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Our God is a God of Order</a:t>
            </a:r>
            <a:endParaRPr lang="en-IN" sz="14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l">
              <a:lnSpc>
                <a:spcPct val="107000"/>
              </a:lnSpc>
              <a:spcAft>
                <a:spcPts val="800"/>
              </a:spcAft>
              <a:buFont typeface="Wingdings" panose="05000000000000000000" pitchFamily="2" charset="2"/>
              <a:buChar char=""/>
            </a:pPr>
            <a:r>
              <a:rPr lang="en-US" sz="1400" b="1"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Our God is an Unchanging God</a:t>
            </a:r>
            <a:endParaRPr lang="en-IN" sz="1400" b="1" kern="100" dirty="0">
              <a:solidFill>
                <a:schemeClr val="tx1"/>
              </a:solidFill>
              <a:latin typeface="Aptos" panose="020B0004020202020204" pitchFamily="34" charset="0"/>
              <a:ea typeface="Aptos" panose="020B0004020202020204" pitchFamily="34" charset="0"/>
              <a:cs typeface="Times New Roman" panose="02020603050405020304" pitchFamily="18" charset="0"/>
            </a:endParaRPr>
          </a:p>
          <a:p>
            <a:pPr marL="342900" lvl="0" indent="-342900" algn="l">
              <a:lnSpc>
                <a:spcPct val="107000"/>
              </a:lnSpc>
              <a:spcAft>
                <a:spcPts val="800"/>
              </a:spcAft>
              <a:buFont typeface="Wingdings" panose="05000000000000000000" pitchFamily="2" charset="2"/>
              <a:buChar char=""/>
            </a:pPr>
            <a:r>
              <a:rPr lang="en-IN" sz="1400" b="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God Himself has No Beginning or End</a:t>
            </a:r>
          </a:p>
          <a:p>
            <a:pPr marL="342900" lvl="0" indent="-342900" algn="l">
              <a:lnSpc>
                <a:spcPct val="107000"/>
              </a:lnSpc>
              <a:spcAft>
                <a:spcPts val="800"/>
              </a:spcAft>
              <a:buFont typeface="Wingdings" panose="05000000000000000000" pitchFamily="2" charset="2"/>
              <a:buChar char=""/>
            </a:pPr>
            <a:r>
              <a:rPr lang="en-US" sz="1400" b="1" kern="100" dirty="0">
                <a:effectLst/>
                <a:latin typeface="Calibri" panose="020F0502020204030204" pitchFamily="34" charset="0"/>
                <a:ea typeface="Aptos" panose="020B0004020202020204" pitchFamily="34" charset="0"/>
                <a:cs typeface="Times New Roman" panose="02020603050405020304" pitchFamily="18" charset="0"/>
              </a:rPr>
              <a:t>Our God is Not Bound by Space or Time</a:t>
            </a:r>
            <a:endParaRPr lang="en-IN" sz="1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l">
              <a:buFont typeface="Wingdings" panose="05000000000000000000" pitchFamily="2" charset="2"/>
              <a:buChar char=""/>
            </a:pPr>
            <a:r>
              <a:rPr lang="en-IN" sz="1400" b="1" dirty="0">
                <a:effectLst/>
                <a:latin typeface="Calibri" panose="020F0502020204030204" pitchFamily="34" charset="0"/>
                <a:ea typeface="Times New Roman" panose="02020603050405020304" pitchFamily="18" charset="0"/>
              </a:rPr>
              <a:t>Our God doesn’t have an idol or an image. He is a Jealous God</a:t>
            </a:r>
            <a:endParaRPr lang="en-IN" sz="1400" b="1" dirty="0">
              <a:effectLst/>
              <a:latin typeface="Times New Roman" panose="02020603050405020304" pitchFamily="18" charset="0"/>
              <a:ea typeface="Times New Roman" panose="02020603050405020304" pitchFamily="18" charset="0"/>
            </a:endParaRPr>
          </a:p>
          <a:p>
            <a:pPr marL="342900" lvl="0" indent="-342900" algn="l">
              <a:lnSpc>
                <a:spcPct val="107000"/>
              </a:lnSpc>
              <a:spcAft>
                <a:spcPts val="800"/>
              </a:spcAft>
              <a:buFont typeface="Wingdings" panose="05000000000000000000" pitchFamily="2" charset="2"/>
              <a:buChar char=""/>
            </a:pPr>
            <a:endParaRPr lang="en-IN" sz="1300" b="1" kern="100" dirty="0">
              <a:solidFill>
                <a:schemeClr val="tx1"/>
              </a:solidFill>
              <a:effectLst/>
              <a:latin typeface="Aptos Display" panose="020B0004020202020204" pitchFamily="34" charset="0"/>
              <a:ea typeface="Times New Roman" panose="02020603050405020304" pitchFamily="18" charset="0"/>
              <a:cs typeface="Times New Roman" panose="02020603050405020304" pitchFamily="18" charset="0"/>
            </a:endParaRPr>
          </a:p>
          <a:p>
            <a:endParaRPr lang="en-IN" dirty="0"/>
          </a:p>
        </p:txBody>
      </p:sp>
      <p:sp>
        <p:nvSpPr>
          <p:cNvPr id="6" name="Subtitle 5">
            <a:extLst>
              <a:ext uri="{FF2B5EF4-FFF2-40B4-BE49-F238E27FC236}">
                <a16:creationId xmlns:a16="http://schemas.microsoft.com/office/drawing/2014/main" id="{FD9CF6AB-A321-0351-1DF2-6C7848428FB5}"/>
              </a:ext>
            </a:extLst>
          </p:cNvPr>
          <p:cNvSpPr>
            <a:spLocks noGrp="1"/>
          </p:cNvSpPr>
          <p:nvPr>
            <p:ph type="subTitle" idx="4"/>
          </p:nvPr>
        </p:nvSpPr>
        <p:spPr>
          <a:xfrm>
            <a:off x="4327070" y="981906"/>
            <a:ext cx="3837215" cy="3884008"/>
          </a:xfrm>
        </p:spPr>
        <p:txBody>
          <a:bodyPr/>
          <a:lstStyle/>
          <a:p>
            <a:pPr marL="342900" lvl="0" indent="-342900" algn="l">
              <a:buFont typeface="Wingdings" panose="05000000000000000000" pitchFamily="2" charset="2"/>
              <a:buChar char=""/>
            </a:pPr>
            <a:r>
              <a:rPr lang="en-IN" sz="1400" b="1" dirty="0">
                <a:solidFill>
                  <a:srgbClr val="FFFFFF"/>
                </a:solidFill>
                <a:effectLst/>
                <a:latin typeface="Calibri" panose="020F0502020204030204" pitchFamily="34" charset="0"/>
                <a:ea typeface="Times New Roman" panose="02020603050405020304" pitchFamily="18" charset="0"/>
              </a:rPr>
              <a:t>God is “all-powerful, all-knowing, and everywhere present.” </a:t>
            </a:r>
            <a:r>
              <a:rPr lang="en-US" sz="1400" b="1" dirty="0">
                <a:solidFill>
                  <a:srgbClr val="FFFFFF"/>
                </a:solidFill>
                <a:effectLst/>
                <a:latin typeface="Calibri" panose="020F0502020204030204" pitchFamily="34" charset="0"/>
                <a:ea typeface="Times New Roman" panose="02020603050405020304" pitchFamily="18" charset="0"/>
              </a:rPr>
              <a:t>He is Omnipotent, Omniscient, and the Omnipresent God. </a:t>
            </a:r>
            <a:endParaRPr lang="en-IN" sz="1400" b="1" dirty="0">
              <a:effectLst/>
              <a:latin typeface="Times New Roman" panose="02020603050405020304" pitchFamily="18" charset="0"/>
              <a:ea typeface="Times New Roman" panose="02020603050405020304" pitchFamily="18" charset="0"/>
            </a:endParaRPr>
          </a:p>
          <a:p>
            <a:pPr marL="342900" lvl="0" indent="-342900" algn="l">
              <a:buFont typeface="Wingdings" panose="05000000000000000000" pitchFamily="2" charset="2"/>
              <a:buChar char=""/>
            </a:pPr>
            <a:r>
              <a:rPr lang="en-US" sz="1400" b="1" dirty="0">
                <a:solidFill>
                  <a:srgbClr val="FFFFFF"/>
                </a:solidFill>
                <a:effectLst/>
                <a:latin typeface="Calibri" panose="020F0502020204030204" pitchFamily="34" charset="0"/>
                <a:ea typeface="Times New Roman" panose="02020603050405020304" pitchFamily="18" charset="0"/>
              </a:rPr>
              <a:t>God is Spirit.</a:t>
            </a:r>
            <a:endParaRPr lang="en-IN" sz="1400" b="1" dirty="0">
              <a:effectLst/>
              <a:latin typeface="Times New Roman" panose="02020603050405020304" pitchFamily="18" charset="0"/>
              <a:ea typeface="Times New Roman" panose="02020603050405020304" pitchFamily="18" charset="0"/>
            </a:endParaRPr>
          </a:p>
          <a:p>
            <a:pPr marL="342900" lvl="0" indent="-342900" algn="l">
              <a:buFont typeface="Wingdings" panose="05000000000000000000" pitchFamily="2" charset="2"/>
              <a:buChar char=""/>
            </a:pPr>
            <a:r>
              <a:rPr lang="en-US" sz="1400" b="1" dirty="0">
                <a:solidFill>
                  <a:srgbClr val="FFFFFF"/>
                </a:solidFill>
                <a:effectLst/>
                <a:latin typeface="Calibri" panose="020F0502020204030204" pitchFamily="34" charset="0"/>
                <a:ea typeface="Times New Roman" panose="02020603050405020304" pitchFamily="18" charset="0"/>
              </a:rPr>
              <a:t>God has a personality.</a:t>
            </a:r>
            <a:endParaRPr lang="en-IN" sz="1400" b="1" dirty="0">
              <a:effectLst/>
              <a:latin typeface="Times New Roman" panose="02020603050405020304" pitchFamily="18" charset="0"/>
              <a:ea typeface="Times New Roman" panose="02020603050405020304" pitchFamily="18" charset="0"/>
            </a:endParaRPr>
          </a:p>
          <a:p>
            <a:pPr marL="342900" lvl="0" indent="-342900" algn="l">
              <a:buFont typeface="Wingdings" panose="05000000000000000000" pitchFamily="2" charset="2"/>
              <a:buChar char=""/>
            </a:pPr>
            <a:r>
              <a:rPr lang="en-US" sz="1400" b="1" dirty="0">
                <a:solidFill>
                  <a:srgbClr val="FFFFFF"/>
                </a:solidFill>
                <a:effectLst/>
                <a:latin typeface="Calibri" panose="020F0502020204030204" pitchFamily="34" charset="0"/>
                <a:ea typeface="Times New Roman" panose="02020603050405020304" pitchFamily="18" charset="0"/>
              </a:rPr>
              <a:t>He is addressed as a Person and possesses all the attributes of personality.</a:t>
            </a:r>
            <a:endParaRPr lang="en-IN" sz="1400" b="1" dirty="0">
              <a:effectLst/>
              <a:latin typeface="Times New Roman" panose="02020603050405020304" pitchFamily="18" charset="0"/>
              <a:ea typeface="Times New Roman" panose="02020603050405020304" pitchFamily="18" charset="0"/>
            </a:endParaRPr>
          </a:p>
          <a:p>
            <a:pPr marL="342900" lvl="0" indent="-342900" algn="l">
              <a:buFont typeface="Wingdings" panose="05000000000000000000" pitchFamily="2" charset="2"/>
              <a:buChar char=""/>
            </a:pPr>
            <a:r>
              <a:rPr lang="en-US" sz="1400" b="1" dirty="0">
                <a:solidFill>
                  <a:srgbClr val="FFFFFF"/>
                </a:solidFill>
                <a:effectLst/>
                <a:latin typeface="Calibri" panose="020F0502020204030204" pitchFamily="34" charset="0"/>
                <a:ea typeface="Times New Roman" panose="02020603050405020304" pitchFamily="18" charset="0"/>
              </a:rPr>
              <a:t>He is an intelligent and moral Being whom we can trust, love and praise.</a:t>
            </a:r>
            <a:endParaRPr lang="en-IN" sz="1400" b="1" dirty="0">
              <a:effectLst/>
              <a:latin typeface="Times New Roman" panose="02020603050405020304" pitchFamily="18" charset="0"/>
              <a:ea typeface="Times New Roman" panose="02020603050405020304" pitchFamily="18" charset="0"/>
            </a:endParaRPr>
          </a:p>
          <a:p>
            <a:pPr marL="342900" lvl="0" indent="-342900" algn="l">
              <a:buFont typeface="Wingdings" panose="05000000000000000000" pitchFamily="2" charset="2"/>
              <a:buChar char=""/>
            </a:pPr>
            <a:r>
              <a:rPr lang="en-US" sz="1400" b="1" dirty="0">
                <a:solidFill>
                  <a:srgbClr val="FFFFFF"/>
                </a:solidFill>
                <a:effectLst/>
                <a:latin typeface="Calibri" panose="020F0502020204030204" pitchFamily="34" charset="0"/>
                <a:ea typeface="Times New Roman" panose="02020603050405020304" pitchFamily="18" charset="0"/>
              </a:rPr>
              <a:t>There is none to control Him. </a:t>
            </a:r>
            <a:endParaRPr lang="en-IN" sz="1400" b="1" dirty="0">
              <a:effectLst/>
              <a:latin typeface="Times New Roman" panose="02020603050405020304" pitchFamily="18" charset="0"/>
              <a:ea typeface="Times New Roman" panose="02020603050405020304" pitchFamily="18" charset="0"/>
            </a:endParaRPr>
          </a:p>
          <a:p>
            <a:pPr marL="342900" lvl="0" indent="-342900" algn="l">
              <a:buFont typeface="Wingdings" panose="05000000000000000000" pitchFamily="2" charset="2"/>
              <a:buChar char=""/>
            </a:pPr>
            <a:r>
              <a:rPr lang="en-US" sz="1400" b="1" dirty="0">
                <a:solidFill>
                  <a:srgbClr val="FFFFFF"/>
                </a:solidFill>
                <a:effectLst/>
                <a:latin typeface="Calibri" panose="020F0502020204030204" pitchFamily="34" charset="0"/>
                <a:ea typeface="Times New Roman" panose="02020603050405020304" pitchFamily="18" charset="0"/>
              </a:rPr>
              <a:t>He is not capable of the limitations and imperfections of our humanity. </a:t>
            </a:r>
            <a:endParaRPr lang="en-IN" sz="1400" b="1" dirty="0">
              <a:effectLst/>
              <a:latin typeface="Times New Roman" panose="02020603050405020304" pitchFamily="18" charset="0"/>
              <a:ea typeface="Times New Roman" panose="02020603050405020304" pitchFamily="18" charset="0"/>
            </a:endParaRPr>
          </a:p>
          <a:p>
            <a:pPr marL="342900" lvl="0" indent="-342900" algn="l">
              <a:buFont typeface="Wingdings" panose="05000000000000000000" pitchFamily="2" charset="2"/>
              <a:buChar char=""/>
            </a:pPr>
            <a:r>
              <a:rPr lang="en-US" sz="1400" b="1" dirty="0">
                <a:solidFill>
                  <a:srgbClr val="FFFFFF"/>
                </a:solidFill>
                <a:effectLst/>
                <a:latin typeface="Calibri" panose="020F0502020204030204" pitchFamily="34" charset="0"/>
                <a:ea typeface="Times New Roman" panose="02020603050405020304" pitchFamily="18" charset="0"/>
              </a:rPr>
              <a:t>There is no other like Him who is “glorious in holiness, fearful in praises, doing wonders”. </a:t>
            </a:r>
            <a:endParaRPr lang="en-IN" sz="1400" b="1" dirty="0">
              <a:effectLst/>
              <a:latin typeface="Times New Roman" panose="02020603050405020304" pitchFamily="18" charset="0"/>
              <a:ea typeface="Times New Roman" panose="02020603050405020304" pitchFamily="18" charset="0"/>
            </a:endParaRPr>
          </a:p>
          <a:p>
            <a:pPr marL="342900" lvl="0" indent="-342900" algn="l">
              <a:buFont typeface="Wingdings" panose="05000000000000000000" pitchFamily="2" charset="2"/>
              <a:buChar char=""/>
            </a:pPr>
            <a:r>
              <a:rPr lang="en-IN" sz="1400" b="1" dirty="0">
                <a:solidFill>
                  <a:srgbClr val="FFFFFF"/>
                </a:solidFill>
                <a:effectLst/>
                <a:latin typeface="Calibri" panose="020F0502020204030204" pitchFamily="34" charset="0"/>
                <a:ea typeface="Times New Roman" panose="02020603050405020304" pitchFamily="18" charset="0"/>
              </a:rPr>
              <a:t>And He is before all things, and in Him all things hold together.</a:t>
            </a:r>
            <a:endParaRPr lang="en-IN" sz="1400" b="1" dirty="0">
              <a:effectLst/>
              <a:latin typeface="Times New Roman" panose="02020603050405020304" pitchFamily="18" charset="0"/>
              <a:ea typeface="Times New Roman" panose="02020603050405020304" pitchFamily="18" charset="0"/>
            </a:endParaRPr>
          </a:p>
          <a:p>
            <a:endParaRPr lang="en-IN" dirty="0"/>
          </a:p>
        </p:txBody>
      </p:sp>
    </p:spTree>
    <p:extLst>
      <p:ext uri="{BB962C8B-B14F-4D97-AF65-F5344CB8AC3E}">
        <p14:creationId xmlns:p14="http://schemas.microsoft.com/office/powerpoint/2010/main" val="220342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 calcmode="lin" valueType="num">
                                      <p:cBhvr additive="base">
                                        <p:cTn id="2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 calcmode="lin" valueType="num">
                                      <p:cBhvr additive="base">
                                        <p:cTn id="2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 calcmode="lin" valueType="num">
                                      <p:cBhvr additive="base">
                                        <p:cTn id="3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 calcmode="lin" valueType="num">
                                      <p:cBhvr additive="base">
                                        <p:cTn id="35"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anim calcmode="lin" valueType="num">
                                      <p:cBhvr additive="base">
                                        <p:cTn id="39"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anim calcmode="lin" valueType="num">
                                      <p:cBhvr additive="base">
                                        <p:cTn id="43"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anim calcmode="lin" valueType="num">
                                      <p:cBhvr additive="base">
                                        <p:cTn id="47"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6">
                                            <p:txEl>
                                              <p:pRg st="0" end="0"/>
                                            </p:txEl>
                                          </p:spTgt>
                                        </p:tgtEl>
                                        <p:attrNameLst>
                                          <p:attrName>style.visibility</p:attrName>
                                        </p:attrNameLst>
                                      </p:cBhvr>
                                      <p:to>
                                        <p:strVal val="visible"/>
                                      </p:to>
                                    </p:set>
                                    <p:anim calcmode="lin" valueType="num">
                                      <p:cBhvr additive="base">
                                        <p:cTn id="5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6">
                                            <p:txEl>
                                              <p:pRg st="0" end="0"/>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6">
                                            <p:txEl>
                                              <p:pRg st="1" end="1"/>
                                            </p:txEl>
                                          </p:spTgt>
                                        </p:tgtEl>
                                        <p:attrNameLst>
                                          <p:attrName>style.visibility</p:attrName>
                                        </p:attrNameLst>
                                      </p:cBhvr>
                                      <p:to>
                                        <p:strVal val="visible"/>
                                      </p:to>
                                    </p:set>
                                    <p:anim calcmode="lin" valueType="num">
                                      <p:cBhvr additive="base">
                                        <p:cTn id="5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6">
                                            <p:txEl>
                                              <p:pRg st="1" end="1"/>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6">
                                            <p:txEl>
                                              <p:pRg st="2" end="2"/>
                                            </p:txEl>
                                          </p:spTgt>
                                        </p:tgtEl>
                                        <p:attrNameLst>
                                          <p:attrName>style.visibility</p:attrName>
                                        </p:attrNameLst>
                                      </p:cBhvr>
                                      <p:to>
                                        <p:strVal val="visible"/>
                                      </p:to>
                                    </p:set>
                                    <p:anim calcmode="lin" valueType="num">
                                      <p:cBhvr additive="base">
                                        <p:cTn id="61"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
                                            <p:txEl>
                                              <p:pRg st="2" end="2"/>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6">
                                            <p:txEl>
                                              <p:pRg st="3" end="3"/>
                                            </p:txEl>
                                          </p:spTgt>
                                        </p:tgtEl>
                                        <p:attrNameLst>
                                          <p:attrName>style.visibility</p:attrName>
                                        </p:attrNameLst>
                                      </p:cBhvr>
                                      <p:to>
                                        <p:strVal val="visible"/>
                                      </p:to>
                                    </p:set>
                                    <p:anim calcmode="lin" valueType="num">
                                      <p:cBhvr additive="base">
                                        <p:cTn id="6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6">
                                            <p:txEl>
                                              <p:pRg st="3" end="3"/>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6">
                                            <p:txEl>
                                              <p:pRg st="4" end="4"/>
                                            </p:txEl>
                                          </p:spTgt>
                                        </p:tgtEl>
                                        <p:attrNameLst>
                                          <p:attrName>style.visibility</p:attrName>
                                        </p:attrNameLst>
                                      </p:cBhvr>
                                      <p:to>
                                        <p:strVal val="visible"/>
                                      </p:to>
                                    </p:set>
                                    <p:anim calcmode="lin" valueType="num">
                                      <p:cBhvr additive="base">
                                        <p:cTn id="69"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6">
                                            <p:txEl>
                                              <p:pRg st="4" end="4"/>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6">
                                            <p:txEl>
                                              <p:pRg st="5" end="5"/>
                                            </p:txEl>
                                          </p:spTgt>
                                        </p:tgtEl>
                                        <p:attrNameLst>
                                          <p:attrName>style.visibility</p:attrName>
                                        </p:attrNameLst>
                                      </p:cBhvr>
                                      <p:to>
                                        <p:strVal val="visible"/>
                                      </p:to>
                                    </p:set>
                                    <p:anim calcmode="lin" valueType="num">
                                      <p:cBhvr additive="base">
                                        <p:cTn id="73"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
                                            <p:txEl>
                                              <p:pRg st="5" end="5"/>
                                            </p:txEl>
                                          </p:spTgt>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6">
                                            <p:txEl>
                                              <p:pRg st="6" end="6"/>
                                            </p:txEl>
                                          </p:spTgt>
                                        </p:tgtEl>
                                        <p:attrNameLst>
                                          <p:attrName>style.visibility</p:attrName>
                                        </p:attrNameLst>
                                      </p:cBhvr>
                                      <p:to>
                                        <p:strVal val="visible"/>
                                      </p:to>
                                    </p:set>
                                    <p:anim calcmode="lin" valueType="num">
                                      <p:cBhvr additive="base">
                                        <p:cTn id="77"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6">
                                            <p:txEl>
                                              <p:pRg st="6" end="6"/>
                                            </p:txEl>
                                          </p:spTgt>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6">
                                            <p:txEl>
                                              <p:pRg st="7" end="7"/>
                                            </p:txEl>
                                          </p:spTgt>
                                        </p:tgtEl>
                                        <p:attrNameLst>
                                          <p:attrName>style.visibility</p:attrName>
                                        </p:attrNameLst>
                                      </p:cBhvr>
                                      <p:to>
                                        <p:strVal val="visible"/>
                                      </p:to>
                                    </p:set>
                                    <p:anim calcmode="lin" valueType="num">
                                      <p:cBhvr additive="base">
                                        <p:cTn id="81"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6">
                                            <p:txEl>
                                              <p:pRg st="7" end="7"/>
                                            </p:txEl>
                                          </p:spTgt>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6">
                                            <p:txEl>
                                              <p:pRg st="8" end="8"/>
                                            </p:txEl>
                                          </p:spTgt>
                                        </p:tgtEl>
                                        <p:attrNameLst>
                                          <p:attrName>style.visibility</p:attrName>
                                        </p:attrNameLst>
                                      </p:cBhvr>
                                      <p:to>
                                        <p:strVal val="visible"/>
                                      </p:to>
                                    </p:set>
                                    <p:anim calcmode="lin" valueType="num">
                                      <p:cBhvr additive="base">
                                        <p:cTn id="85"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7"/>
          <p:cNvSpPr txBox="1">
            <a:spLocks noGrp="1"/>
          </p:cNvSpPr>
          <p:nvPr>
            <p:ph type="title"/>
          </p:nvPr>
        </p:nvSpPr>
        <p:spPr>
          <a:xfrm>
            <a:off x="536713" y="1047638"/>
            <a:ext cx="8100391" cy="1235100"/>
          </a:xfrm>
          <a:prstGeom prst="rect">
            <a:avLst/>
          </a:prstGeom>
        </p:spPr>
        <p:txBody>
          <a:bodyPr spcFirstLastPara="1" wrap="square" lIns="91425" tIns="91425" rIns="91425" bIns="91425" anchor="ctr" anchorCtr="0">
            <a:noAutofit/>
          </a:bodyPr>
          <a:lstStyle/>
          <a:p>
            <a:r>
              <a:rPr lang="en-IN" sz="4400" b="1" u="sng" kern="1800" dirty="0">
                <a:effectLst/>
                <a:latin typeface="Calibri" panose="020F0502020204030204" pitchFamily="34" charset="0"/>
                <a:ea typeface="Times New Roman" panose="02020603050405020304" pitchFamily="18" charset="0"/>
              </a:rPr>
              <a:t>The Doctrine of The Trinity</a:t>
            </a:r>
            <a:br>
              <a:rPr lang="en-IN" sz="4400" dirty="0">
                <a:effectLst/>
                <a:latin typeface="Times New Roman" panose="02020603050405020304" pitchFamily="18" charset="0"/>
                <a:ea typeface="Times New Roman" panose="02020603050405020304" pitchFamily="18" charset="0"/>
              </a:rPr>
            </a:br>
            <a:endParaRPr sz="4400" dirty="0"/>
          </a:p>
        </p:txBody>
      </p:sp>
      <p:sp>
        <p:nvSpPr>
          <p:cNvPr id="315" name="Google Shape;315;p47"/>
          <p:cNvSpPr txBox="1">
            <a:spLocks noGrp="1"/>
          </p:cNvSpPr>
          <p:nvPr>
            <p:ph type="subTitle" idx="1"/>
          </p:nvPr>
        </p:nvSpPr>
        <p:spPr>
          <a:xfrm>
            <a:off x="755374" y="2340563"/>
            <a:ext cx="7881730" cy="1235100"/>
          </a:xfrm>
          <a:prstGeom prst="rect">
            <a:avLst/>
          </a:prstGeom>
        </p:spPr>
        <p:txBody>
          <a:bodyPr spcFirstLastPara="1" wrap="square" lIns="91425" tIns="91425" rIns="91425" bIns="91425" anchor="t" anchorCtr="0">
            <a:noAutofit/>
          </a:bodyPr>
          <a:lstStyle/>
          <a:p>
            <a:pPr algn="ctr">
              <a:lnSpc>
                <a:spcPct val="107000"/>
              </a:lnSpc>
              <a:spcAft>
                <a:spcPts val="800"/>
              </a:spcAft>
            </a:pPr>
            <a:r>
              <a:rPr lang="en-US" sz="2800" i="1" kern="100" dirty="0">
                <a:effectLst/>
                <a:latin typeface="Calibri" panose="020F0502020204030204" pitchFamily="34" charset="0"/>
                <a:ea typeface="Aptos" panose="020B0004020202020204" pitchFamily="34" charset="0"/>
                <a:cs typeface="Times New Roman" panose="02020603050405020304" pitchFamily="18" charset="0"/>
              </a:rPr>
              <a:t>(Referring the Book by Herbert Lockyer, titled “All the DOCTRINES of the Bible”)</a:t>
            </a:r>
            <a:endParaRPr lang="en-IN" sz="2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2800" i="1" kern="100" dirty="0">
                <a:effectLst/>
                <a:latin typeface="Calibri" panose="020F0502020204030204" pitchFamily="34" charset="0"/>
                <a:ea typeface="Aptos" panose="020B0004020202020204" pitchFamily="34" charset="0"/>
                <a:cs typeface="Times New Roman" panose="02020603050405020304" pitchFamily="18" charset="0"/>
              </a:rPr>
              <a:t> </a:t>
            </a:r>
            <a:endParaRPr lang="en-IN"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gn="ctr" rtl="0">
              <a:spcBef>
                <a:spcPts val="0"/>
              </a:spcBef>
              <a:spcAft>
                <a:spcPts val="0"/>
              </a:spcAft>
              <a:buClr>
                <a:schemeClr val="accent2"/>
              </a:buClr>
              <a:buSzPts val="1100"/>
              <a:buFont typeface="Arial"/>
              <a:buNone/>
            </a:pPr>
            <a:endParaRPr dirty="0"/>
          </a:p>
        </p:txBody>
      </p:sp>
      <p:pic>
        <p:nvPicPr>
          <p:cNvPr id="5" name="Picture 4">
            <a:extLst>
              <a:ext uri="{FF2B5EF4-FFF2-40B4-BE49-F238E27FC236}">
                <a16:creationId xmlns:a16="http://schemas.microsoft.com/office/drawing/2014/main" id="{6248E949-59E2-1E37-D146-2EEE5CE89199}"/>
              </a:ext>
            </a:extLst>
          </p:cNvPr>
          <p:cNvPicPr>
            <a:picLocks noChangeAspect="1"/>
          </p:cNvPicPr>
          <p:nvPr/>
        </p:nvPicPr>
        <p:blipFill>
          <a:blip r:embed="rId3"/>
          <a:stretch>
            <a:fillRect/>
          </a:stretch>
        </p:blipFill>
        <p:spPr>
          <a:xfrm>
            <a:off x="3293297" y="3382847"/>
            <a:ext cx="3054361" cy="112785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48"/>
          <p:cNvSpPr txBox="1">
            <a:spLocks noGrp="1"/>
          </p:cNvSpPr>
          <p:nvPr>
            <p:ph type="title"/>
          </p:nvPr>
        </p:nvSpPr>
        <p:spPr>
          <a:xfrm>
            <a:off x="962838" y="2571750"/>
            <a:ext cx="7584898" cy="1403898"/>
          </a:xfrm>
          <a:prstGeom prst="rect">
            <a:avLst/>
          </a:prstGeom>
        </p:spPr>
        <p:txBody>
          <a:bodyPr spcFirstLastPara="1" wrap="square" lIns="91425" tIns="91425" rIns="91425" bIns="91425" anchor="ctr" anchorCtr="0">
            <a:noAutofit/>
          </a:bodyPr>
          <a:lstStyle/>
          <a:p>
            <a:pPr>
              <a:lnSpc>
                <a:spcPct val="107000"/>
              </a:lnSpc>
              <a:spcAft>
                <a:spcPts val="800"/>
              </a:spcAft>
            </a:pPr>
            <a:br>
              <a:rPr lang="en-US" sz="3600" kern="100" dirty="0">
                <a:effectLst/>
                <a:latin typeface="Calibri" panose="020F0502020204030204" pitchFamily="34" charset="0"/>
                <a:ea typeface="Aptos" panose="020B0004020202020204" pitchFamily="34" charset="0"/>
                <a:cs typeface="Times New Roman" panose="02020603050405020304" pitchFamily="18" charset="0"/>
              </a:rPr>
            </a:br>
            <a:br>
              <a:rPr lang="en-US" sz="3600" kern="100" dirty="0">
                <a:effectLst/>
                <a:latin typeface="Calibri" panose="020F0502020204030204" pitchFamily="34" charset="0"/>
                <a:ea typeface="Aptos" panose="020B0004020202020204" pitchFamily="34" charset="0"/>
                <a:cs typeface="Times New Roman" panose="02020603050405020304" pitchFamily="18" charset="0"/>
              </a:rPr>
            </a:br>
            <a:br>
              <a:rPr lang="en-US" sz="3600" kern="100" dirty="0">
                <a:effectLst/>
                <a:latin typeface="Calibri" panose="020F0502020204030204" pitchFamily="34" charset="0"/>
                <a:ea typeface="Aptos" panose="020B0004020202020204" pitchFamily="34" charset="0"/>
                <a:cs typeface="Times New Roman" panose="02020603050405020304" pitchFamily="18" charset="0"/>
              </a:rPr>
            </a:br>
            <a:r>
              <a:rPr lang="en-US" sz="4000" b="1" kern="100" dirty="0">
                <a:effectLst/>
                <a:latin typeface="Calibri" panose="020F0502020204030204" pitchFamily="34" charset="0"/>
                <a:ea typeface="Aptos" panose="020B0004020202020204" pitchFamily="34" charset="0"/>
                <a:cs typeface="Times New Roman" panose="02020603050405020304" pitchFamily="18" charset="0"/>
              </a:rPr>
              <a:t>What do we know about Trinity?</a:t>
            </a:r>
            <a:br>
              <a:rPr lang="en-IN" sz="4000" b="1"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Calibri" panose="020F0502020204030204" pitchFamily="34" charset="0"/>
                <a:ea typeface="Aptos" panose="020B0004020202020204" pitchFamily="34" charset="0"/>
                <a:cs typeface="Times New Roman" panose="02020603050405020304" pitchFamily="18" charset="0"/>
              </a:rPr>
              <a:t> </a:t>
            </a:r>
            <a:br>
              <a:rPr lang="en-IN" sz="1800" kern="100" dirty="0">
                <a:effectLst/>
                <a:latin typeface="Aptos" panose="020B0004020202020204" pitchFamily="34" charset="0"/>
                <a:ea typeface="Aptos" panose="020B0004020202020204" pitchFamily="34" charset="0"/>
                <a:cs typeface="Times New Roman" panose="02020603050405020304" pitchFamily="18" charset="0"/>
              </a:rPr>
            </a:br>
            <a:endParaRPr dirty="0"/>
          </a:p>
        </p:txBody>
      </p:sp>
      <p:pic>
        <p:nvPicPr>
          <p:cNvPr id="322" name="Google Shape;322;p48"/>
          <p:cNvPicPr preferRelativeResize="0"/>
          <p:nvPr/>
        </p:nvPicPr>
        <p:blipFill rotWithShape="1">
          <a:blip r:embed="rId3">
            <a:alphaModFix/>
          </a:blip>
          <a:srcRect t="42360" b="32190"/>
          <a:stretch/>
        </p:blipFill>
        <p:spPr>
          <a:xfrm>
            <a:off x="-13800" y="-14463"/>
            <a:ext cx="9157800" cy="2327050"/>
          </a:xfrm>
          <a:prstGeom prst="rect">
            <a:avLst/>
          </a:prstGeom>
          <a:noFill/>
          <a:ln>
            <a:noFill/>
          </a:ln>
        </p:spPr>
      </p:pic>
      <p:cxnSp>
        <p:nvCxnSpPr>
          <p:cNvPr id="323" name="Google Shape;323;p48"/>
          <p:cNvCxnSpPr/>
          <p:nvPr/>
        </p:nvCxnSpPr>
        <p:spPr>
          <a:xfrm>
            <a:off x="-6897" y="2324091"/>
            <a:ext cx="9157800" cy="0"/>
          </a:xfrm>
          <a:prstGeom prst="straightConnector1">
            <a:avLst/>
          </a:prstGeom>
          <a:noFill/>
          <a:ln w="19050" cap="flat" cmpd="sng">
            <a:solidFill>
              <a:schemeClr val="dk2"/>
            </a:solidFill>
            <a:prstDash val="solid"/>
            <a:round/>
            <a:headEnd type="none" w="med" len="med"/>
            <a:tailEnd type="none" w="med" len="med"/>
          </a:ln>
        </p:spPr>
      </p:cxnSp>
      <p:sp>
        <p:nvSpPr>
          <p:cNvPr id="324" name="Google Shape;324;p48"/>
          <p:cNvSpPr/>
          <p:nvPr/>
        </p:nvSpPr>
        <p:spPr>
          <a:xfrm>
            <a:off x="596263" y="-1"/>
            <a:ext cx="7951473" cy="661580"/>
          </a:xfrm>
          <a:custGeom>
            <a:avLst/>
            <a:gdLst/>
            <a:ahLst/>
            <a:cxnLst/>
            <a:rect l="l" t="t" r="r" b="b"/>
            <a:pathLst>
              <a:path w="261820" h="21784" extrusionOk="0">
                <a:moveTo>
                  <a:pt x="0" y="0"/>
                </a:moveTo>
                <a:lnTo>
                  <a:pt x="0" y="8832"/>
                </a:lnTo>
                <a:cubicBezTo>
                  <a:pt x="0" y="15976"/>
                  <a:pt x="5808" y="21784"/>
                  <a:pt x="12974" y="21784"/>
                </a:cubicBezTo>
                <a:lnTo>
                  <a:pt x="248845" y="21784"/>
                </a:lnTo>
                <a:cubicBezTo>
                  <a:pt x="256012" y="21784"/>
                  <a:pt x="261797" y="15976"/>
                  <a:pt x="261819" y="8832"/>
                </a:cubicBezTo>
                <a:lnTo>
                  <a:pt x="261819" y="0"/>
                </a:lnTo>
                <a:lnTo>
                  <a:pt x="261447" y="0"/>
                </a:lnTo>
                <a:lnTo>
                  <a:pt x="261447" y="8832"/>
                </a:lnTo>
                <a:cubicBezTo>
                  <a:pt x="261447" y="15779"/>
                  <a:pt x="255814" y="21433"/>
                  <a:pt x="248845" y="21433"/>
                </a:cubicBezTo>
                <a:lnTo>
                  <a:pt x="12974" y="21433"/>
                </a:lnTo>
                <a:cubicBezTo>
                  <a:pt x="6005" y="21433"/>
                  <a:pt x="373" y="15779"/>
                  <a:pt x="373" y="8832"/>
                </a:cubicBezTo>
                <a:lnTo>
                  <a:pt x="373" y="0"/>
                </a:lnTo>
                <a:close/>
              </a:path>
            </a:pathLst>
          </a:custGeom>
          <a:solidFill>
            <a:srgbClr val="FFCA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FF1D7A3-7A01-22C9-CAA8-C2951195D522}"/>
              </a:ext>
            </a:extLst>
          </p:cNvPr>
          <p:cNvSpPr>
            <a:spLocks noGrp="1"/>
          </p:cNvSpPr>
          <p:nvPr>
            <p:ph type="body" idx="1"/>
          </p:nvPr>
        </p:nvSpPr>
        <p:spPr>
          <a:xfrm>
            <a:off x="713225" y="188843"/>
            <a:ext cx="7717500" cy="4552122"/>
          </a:xfrm>
        </p:spPr>
        <p:txBody>
          <a:bodyPr/>
          <a:lstStyle/>
          <a:p>
            <a:pPr marL="495300" indent="-342900">
              <a:lnSpc>
                <a:spcPct val="107000"/>
              </a:lnSpc>
              <a:spcAft>
                <a:spcPts val="800"/>
              </a:spcAft>
              <a:buFont typeface="Wingdings" panose="05000000000000000000" pitchFamily="2" charset="2"/>
              <a:buChar char="Ø"/>
            </a:pPr>
            <a:r>
              <a:rPr lang="en-US" sz="2000" kern="100" dirty="0">
                <a:effectLst/>
                <a:latin typeface="Calibri" panose="020F0502020204030204" pitchFamily="34" charset="0"/>
                <a:ea typeface="Aptos" panose="020B0004020202020204" pitchFamily="34" charset="0"/>
                <a:cs typeface="Times New Roman" panose="02020603050405020304" pitchFamily="18" charset="0"/>
              </a:rPr>
              <a:t>The word ‘Trinity’ is derived from the Latin, ‘</a:t>
            </a:r>
            <a:r>
              <a:rPr lang="en-US" sz="2000" kern="100" dirty="0" err="1">
                <a:effectLst/>
                <a:latin typeface="Calibri" panose="020F0502020204030204" pitchFamily="34" charset="0"/>
                <a:ea typeface="Aptos" panose="020B0004020202020204" pitchFamily="34" charset="0"/>
                <a:cs typeface="Times New Roman" panose="02020603050405020304" pitchFamily="18" charset="0"/>
              </a:rPr>
              <a:t>Trinitas</a:t>
            </a:r>
            <a:r>
              <a:rPr lang="en-US" sz="2000" kern="100" dirty="0">
                <a:effectLst/>
                <a:latin typeface="Calibri" panose="020F0502020204030204" pitchFamily="34" charset="0"/>
                <a:ea typeface="Aptos" panose="020B0004020202020204" pitchFamily="34" charset="0"/>
                <a:cs typeface="Times New Roman" panose="02020603050405020304" pitchFamily="18" charset="0"/>
              </a:rPr>
              <a:t>’, from the adjective ‘</a:t>
            </a:r>
            <a:r>
              <a:rPr lang="en-US" sz="2000" kern="100" dirty="0" err="1">
                <a:effectLst/>
                <a:latin typeface="Calibri" panose="020F0502020204030204" pitchFamily="34" charset="0"/>
                <a:ea typeface="Aptos" panose="020B0004020202020204" pitchFamily="34" charset="0"/>
                <a:cs typeface="Times New Roman" panose="02020603050405020304" pitchFamily="18" charset="0"/>
              </a:rPr>
              <a:t>Trinus</a:t>
            </a:r>
            <a:r>
              <a:rPr lang="en-US" sz="2000" kern="100" dirty="0">
                <a:effectLst/>
                <a:latin typeface="Calibri" panose="020F0502020204030204" pitchFamily="34" charset="0"/>
                <a:ea typeface="Aptos" panose="020B0004020202020204" pitchFamily="34" charset="0"/>
                <a:cs typeface="Times New Roman" panose="02020603050405020304" pitchFamily="18" charset="0"/>
              </a:rPr>
              <a:t>’ meaning ‘Threefold’ or ‘three in one’. </a:t>
            </a:r>
            <a:endParaRPr lang="en-IN" sz="2000" kern="100" dirty="0">
              <a:effectLst/>
              <a:latin typeface="Aptos" panose="020B0004020202020204" pitchFamily="34" charset="0"/>
              <a:ea typeface="Aptos" panose="020B0004020202020204" pitchFamily="34" charset="0"/>
              <a:cs typeface="Times New Roman" panose="02020603050405020304" pitchFamily="18" charset="0"/>
            </a:endParaRPr>
          </a:p>
          <a:p>
            <a:pPr marL="495300" indent="-342900">
              <a:lnSpc>
                <a:spcPct val="107000"/>
              </a:lnSpc>
              <a:spcAft>
                <a:spcPts val="800"/>
              </a:spcAft>
              <a:buFont typeface="Wingdings" panose="05000000000000000000" pitchFamily="2" charset="2"/>
              <a:buChar char="Ø"/>
            </a:pPr>
            <a:r>
              <a:rPr lang="en-US" sz="2000" kern="100" dirty="0">
                <a:effectLst/>
                <a:latin typeface="Calibri" panose="020F0502020204030204" pitchFamily="34" charset="0"/>
                <a:ea typeface="Aptos" panose="020B0004020202020204" pitchFamily="34" charset="0"/>
                <a:cs typeface="Times New Roman" panose="02020603050405020304" pitchFamily="18" charset="0"/>
              </a:rPr>
              <a:t>While the term Trinity is not found in the Bible, the truth of it is covered across from Genesis to Revelation. </a:t>
            </a:r>
            <a:endParaRPr lang="en-IN" sz="2000" kern="100" dirty="0">
              <a:effectLst/>
              <a:latin typeface="Aptos" panose="020B0004020202020204" pitchFamily="34" charset="0"/>
              <a:ea typeface="Aptos" panose="020B0004020202020204" pitchFamily="34" charset="0"/>
              <a:cs typeface="Times New Roman" panose="02020603050405020304" pitchFamily="18" charset="0"/>
            </a:endParaRPr>
          </a:p>
          <a:p>
            <a:pPr marL="495300" indent="-342900">
              <a:lnSpc>
                <a:spcPct val="107000"/>
              </a:lnSpc>
              <a:spcAft>
                <a:spcPts val="800"/>
              </a:spcAft>
              <a:buFont typeface="Wingdings" panose="05000000000000000000" pitchFamily="2" charset="2"/>
              <a:buChar char="Ø"/>
            </a:pPr>
            <a:r>
              <a:rPr lang="en-IN" sz="2000" kern="100" dirty="0">
                <a:effectLst/>
                <a:latin typeface="Calibri" panose="020F0502020204030204" pitchFamily="34" charset="0"/>
                <a:ea typeface="Aptos" panose="020B0004020202020204" pitchFamily="34" charset="0"/>
                <a:cs typeface="Times New Roman" panose="02020603050405020304" pitchFamily="18" charset="0"/>
              </a:rPr>
              <a:t>It is affirmed that the word Trinity itself was first formally used at the Synod held at Alexandria, in A.D. 317, and took its place in the language of Christian theology for the first time in a Biblical work of Theophilus, Bishop of Antioch, in Syria, from A.D. 168 to 183.</a:t>
            </a:r>
            <a:endParaRPr lang="en-IN" sz="2000" kern="100" dirty="0">
              <a:effectLst/>
              <a:latin typeface="Aptos" panose="020B0004020202020204" pitchFamily="34" charset="0"/>
              <a:ea typeface="Aptos" panose="020B0004020202020204" pitchFamily="34" charset="0"/>
              <a:cs typeface="Times New Roman" panose="02020603050405020304" pitchFamily="18" charset="0"/>
            </a:endParaRPr>
          </a:p>
          <a:p>
            <a:pPr marL="495300" indent="-342900">
              <a:lnSpc>
                <a:spcPct val="107000"/>
              </a:lnSpc>
              <a:spcAft>
                <a:spcPts val="800"/>
              </a:spcAft>
              <a:buFont typeface="Wingdings" panose="05000000000000000000" pitchFamily="2" charset="2"/>
              <a:buChar char="Ø"/>
            </a:pPr>
            <a:r>
              <a:rPr lang="en-US" sz="2000" kern="100" dirty="0">
                <a:effectLst/>
                <a:latin typeface="Calibri" panose="020F0502020204030204" pitchFamily="34" charset="0"/>
                <a:ea typeface="Aptos" panose="020B0004020202020204" pitchFamily="34" charset="0"/>
                <a:cs typeface="Times New Roman" panose="02020603050405020304" pitchFamily="18" charset="0"/>
              </a:rPr>
              <a:t>The Godhead is a Trinity in Unity seeing there are three inner distinctions but a single divine life. The three Persons are equal but one Essence.</a:t>
            </a:r>
            <a:endParaRPr lang="en-IN"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70356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B5060BD-1EA2-6669-E68D-D11B7A095770}"/>
              </a:ext>
            </a:extLst>
          </p:cNvPr>
          <p:cNvSpPr>
            <a:spLocks noGrp="1"/>
          </p:cNvSpPr>
          <p:nvPr>
            <p:ph type="body" idx="1"/>
          </p:nvPr>
        </p:nvSpPr>
        <p:spPr/>
        <p:txBody>
          <a:bodyPr/>
          <a:lstStyle/>
          <a:p>
            <a:pPr>
              <a:lnSpc>
                <a:spcPct val="107000"/>
              </a:lnSpc>
              <a:spcAft>
                <a:spcPts val="800"/>
              </a:spcAft>
              <a:buFont typeface="Wingdings" panose="05000000000000000000" pitchFamily="2" charset="2"/>
              <a:buChar char="q"/>
            </a:pPr>
            <a:r>
              <a:rPr lang="en-US" sz="2800" kern="100" dirty="0">
                <a:effectLst/>
                <a:latin typeface="Calibri" panose="020F0502020204030204" pitchFamily="34" charset="0"/>
                <a:ea typeface="Aptos" panose="020B0004020202020204" pitchFamily="34" charset="0"/>
                <a:cs typeface="Times New Roman" panose="02020603050405020304" pitchFamily="18" charset="0"/>
              </a:rPr>
              <a:t>Father God, Son of God, The Holy Spirit of God</a:t>
            </a:r>
            <a:endParaRPr lang="en-IN" sz="2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Font typeface="Wingdings" panose="05000000000000000000" pitchFamily="2" charset="2"/>
              <a:buChar char="q"/>
            </a:pPr>
            <a:r>
              <a:rPr lang="en-US" sz="2800" kern="100" dirty="0">
                <a:effectLst/>
                <a:latin typeface="Calibri" panose="020F0502020204030204" pitchFamily="34" charset="0"/>
                <a:ea typeface="Aptos" panose="020B0004020202020204" pitchFamily="34" charset="0"/>
                <a:cs typeface="Times New Roman" panose="02020603050405020304" pitchFamily="18" charset="0"/>
              </a:rPr>
              <a:t>One makes Three/ Three makes One</a:t>
            </a:r>
            <a:endParaRPr lang="en-IN" sz="2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Font typeface="Wingdings" panose="05000000000000000000" pitchFamily="2" charset="2"/>
              <a:buChar char="q"/>
            </a:pPr>
            <a:r>
              <a:rPr lang="en-US" sz="2800" kern="100" dirty="0">
                <a:effectLst/>
                <a:latin typeface="Calibri" panose="020F0502020204030204" pitchFamily="34" charset="0"/>
                <a:ea typeface="Aptos" panose="020B0004020202020204" pitchFamily="34" charset="0"/>
                <a:cs typeface="Times New Roman" panose="02020603050405020304" pitchFamily="18" charset="0"/>
              </a:rPr>
              <a:t>Trinity in Unity </a:t>
            </a:r>
            <a:r>
              <a:rPr lang="en-US" sz="2800" i="1" kern="100" dirty="0">
                <a:effectLst/>
                <a:latin typeface="Calibri" panose="020F0502020204030204" pitchFamily="34" charset="0"/>
                <a:ea typeface="Aptos" panose="020B0004020202020204" pitchFamily="34" charset="0"/>
                <a:cs typeface="Times New Roman" panose="02020603050405020304" pitchFamily="18" charset="0"/>
              </a:rPr>
              <a:t>(They are always in unity)</a:t>
            </a:r>
            <a:endParaRPr lang="en-IN" sz="2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Font typeface="Wingdings" panose="05000000000000000000" pitchFamily="2" charset="2"/>
              <a:buChar char="q"/>
            </a:pPr>
            <a:r>
              <a:rPr lang="en-US" sz="2800" kern="100" dirty="0">
                <a:effectLst/>
                <a:latin typeface="Calibri" panose="020F0502020204030204" pitchFamily="34" charset="0"/>
                <a:ea typeface="Aptos" panose="020B0004020202020204" pitchFamily="34" charset="0"/>
                <a:cs typeface="Times New Roman" panose="02020603050405020304" pitchFamily="18" charset="0"/>
              </a:rPr>
              <a:t>Co-Eternal</a:t>
            </a:r>
            <a:endParaRPr lang="en-IN" sz="2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Font typeface="Wingdings" panose="05000000000000000000" pitchFamily="2" charset="2"/>
              <a:buChar char="q"/>
            </a:pPr>
            <a:r>
              <a:rPr lang="en-US" sz="2800" kern="100" dirty="0">
                <a:effectLst/>
                <a:latin typeface="Calibri" panose="020F0502020204030204" pitchFamily="34" charset="0"/>
                <a:ea typeface="Aptos" panose="020B0004020202020204" pitchFamily="34" charset="0"/>
                <a:cs typeface="Times New Roman" panose="02020603050405020304" pitchFamily="18" charset="0"/>
              </a:rPr>
              <a:t>Co-Equal</a:t>
            </a:r>
            <a:endParaRPr lang="en-IN"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2550667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6017DC-15EF-C99A-0B73-ABAA74D806B3}"/>
              </a:ext>
            </a:extLst>
          </p:cNvPr>
          <p:cNvSpPr>
            <a:spLocks noGrp="1"/>
          </p:cNvSpPr>
          <p:nvPr>
            <p:ph type="body" idx="1"/>
          </p:nvPr>
        </p:nvSpPr>
        <p:spPr/>
        <p:txBody>
          <a:bodyPr/>
          <a:lstStyle/>
          <a:p>
            <a:pPr marL="438150" indent="-285750">
              <a:lnSpc>
                <a:spcPct val="107000"/>
              </a:lnSpc>
              <a:spcAft>
                <a:spcPts val="800"/>
              </a:spcAft>
              <a:buFont typeface="Wingdings" panose="05000000000000000000" pitchFamily="2" charset="2"/>
              <a:buChar char="v"/>
            </a:pPr>
            <a:r>
              <a:rPr lang="en-US" sz="3600" kern="100" dirty="0">
                <a:effectLst/>
                <a:latin typeface="Calibri" panose="020F0502020204030204" pitchFamily="34" charset="0"/>
                <a:ea typeface="Aptos" panose="020B0004020202020204" pitchFamily="34" charset="0"/>
                <a:cs typeface="Times New Roman" panose="02020603050405020304" pitchFamily="18" charset="0"/>
              </a:rPr>
              <a:t>Jesus said in </a:t>
            </a:r>
            <a:r>
              <a:rPr lang="en-US" sz="3600" b="1" kern="100" dirty="0">
                <a:solidFill>
                  <a:schemeClr val="bg2"/>
                </a:solidFill>
                <a:effectLst/>
                <a:latin typeface="Calibri" panose="020F0502020204030204" pitchFamily="34" charset="0"/>
                <a:ea typeface="Aptos" panose="020B0004020202020204" pitchFamily="34" charset="0"/>
                <a:cs typeface="Times New Roman" panose="02020603050405020304" pitchFamily="18" charset="0"/>
              </a:rPr>
              <a:t>John 14:11</a:t>
            </a:r>
            <a:r>
              <a:rPr lang="en-US" sz="3600" kern="100" dirty="0">
                <a:effectLst/>
                <a:latin typeface="Calibri" panose="020F0502020204030204" pitchFamily="34" charset="0"/>
                <a:ea typeface="Aptos" panose="020B0004020202020204" pitchFamily="34" charset="0"/>
                <a:cs typeface="Times New Roman" panose="02020603050405020304" pitchFamily="18" charset="0"/>
              </a:rPr>
              <a:t>, “I am in the Father and the Father is in Me.”</a:t>
            </a:r>
            <a:endParaRPr lang="en-IN" sz="3600" kern="100" dirty="0">
              <a:effectLst/>
              <a:latin typeface="Aptos" panose="020B0004020202020204" pitchFamily="34" charset="0"/>
              <a:ea typeface="Aptos" panose="020B0004020202020204" pitchFamily="34" charset="0"/>
              <a:cs typeface="Times New Roman" panose="02020603050405020304" pitchFamily="18" charset="0"/>
            </a:endParaRPr>
          </a:p>
          <a:p>
            <a:pPr marL="438150" indent="-285750">
              <a:lnSpc>
                <a:spcPct val="107000"/>
              </a:lnSpc>
              <a:spcAft>
                <a:spcPts val="800"/>
              </a:spcAft>
              <a:buFont typeface="Wingdings" panose="05000000000000000000" pitchFamily="2" charset="2"/>
              <a:buChar char="v"/>
            </a:pPr>
            <a:r>
              <a:rPr lang="en-US" sz="3600" kern="100" dirty="0">
                <a:effectLst/>
                <a:latin typeface="Calibri" panose="020F0502020204030204" pitchFamily="34" charset="0"/>
                <a:ea typeface="Aptos" panose="020B0004020202020204" pitchFamily="34" charset="0"/>
                <a:cs typeface="Times New Roman" panose="02020603050405020304" pitchFamily="18" charset="0"/>
              </a:rPr>
              <a:t>He said in verses </a:t>
            </a:r>
            <a:r>
              <a:rPr lang="en-US" sz="3600" b="1" kern="100" dirty="0">
                <a:solidFill>
                  <a:schemeClr val="bg2"/>
                </a:solidFill>
                <a:effectLst/>
                <a:latin typeface="Calibri" panose="020F0502020204030204" pitchFamily="34" charset="0"/>
                <a:ea typeface="Aptos" panose="020B0004020202020204" pitchFamily="34" charset="0"/>
                <a:cs typeface="Times New Roman" panose="02020603050405020304" pitchFamily="18" charset="0"/>
              </a:rPr>
              <a:t>16 &amp; 17 </a:t>
            </a:r>
            <a:r>
              <a:rPr lang="en-US" sz="3600" kern="100" dirty="0">
                <a:effectLst/>
                <a:latin typeface="Calibri" panose="020F0502020204030204" pitchFamily="34" charset="0"/>
                <a:ea typeface="Aptos" panose="020B0004020202020204" pitchFamily="34" charset="0"/>
                <a:cs typeface="Times New Roman" panose="02020603050405020304" pitchFamily="18" charset="0"/>
              </a:rPr>
              <a:t>that I will ask the Father and He will give you the Holy Spirit.</a:t>
            </a:r>
            <a:endParaRPr lang="en-IN" sz="3600" kern="100" dirty="0">
              <a:effectLst/>
              <a:latin typeface="Aptos" panose="020B0004020202020204" pitchFamily="34" charset="0"/>
              <a:ea typeface="Aptos" panose="020B0004020202020204" pitchFamily="34" charset="0"/>
              <a:cs typeface="Times New Roman" panose="02020603050405020304" pitchFamily="18" charset="0"/>
            </a:endParaRPr>
          </a:p>
          <a:p>
            <a:pPr marL="152400" indent="0">
              <a:lnSpc>
                <a:spcPct val="107000"/>
              </a:lnSpc>
              <a:spcAft>
                <a:spcPts val="800"/>
              </a:spcAft>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06610841"/>
      </p:ext>
    </p:extLst>
  </p:cSld>
  <p:clrMapOvr>
    <a:masterClrMapping/>
  </p:clrMapOvr>
  <p:transition spd="slow">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0DA52-160A-C9DD-9952-76F1A18ABF4C}"/>
              </a:ext>
            </a:extLst>
          </p:cNvPr>
          <p:cNvSpPr/>
          <p:nvPr/>
        </p:nvSpPr>
        <p:spPr>
          <a:xfrm>
            <a:off x="361507" y="329609"/>
            <a:ext cx="8070112" cy="449757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nSpc>
                <a:spcPct val="107000"/>
              </a:lnSpc>
              <a:spcBef>
                <a:spcPts val="1800"/>
              </a:spcBef>
              <a:spcAft>
                <a:spcPts val="400"/>
              </a:spcAft>
              <a:buFont typeface="Wingdings" panose="05000000000000000000" pitchFamily="2" charset="2"/>
              <a:buChar char="Ø"/>
            </a:pPr>
            <a:r>
              <a:rPr lang="en-IN" sz="20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John 15:26</a:t>
            </a:r>
            <a:r>
              <a:rPr lang="en-IN" sz="20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 (</a:t>
            </a:r>
            <a:r>
              <a:rPr lang="en-IN" sz="20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Amplified Bible)</a:t>
            </a:r>
            <a:endParaRPr lang="en-IN" sz="20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r>
              <a:rPr lang="en-IN" sz="2000" dirty="0">
                <a:solidFill>
                  <a:srgbClr val="000000"/>
                </a:solidFill>
                <a:effectLst/>
                <a:latin typeface="Calibri" panose="020F0502020204030204" pitchFamily="34" charset="0"/>
                <a:ea typeface="Times New Roman" panose="02020603050405020304" pitchFamily="18" charset="0"/>
              </a:rPr>
              <a:t>“But when the Helper (Comforter, Advocate, Intercessor—</a:t>
            </a:r>
            <a:r>
              <a:rPr lang="en-IN" sz="2000" dirty="0" err="1">
                <a:solidFill>
                  <a:srgbClr val="000000"/>
                </a:solidFill>
                <a:effectLst/>
                <a:latin typeface="Calibri" panose="020F0502020204030204" pitchFamily="34" charset="0"/>
                <a:ea typeface="Times New Roman" panose="02020603050405020304" pitchFamily="18" charset="0"/>
              </a:rPr>
              <a:t>Counselor</a:t>
            </a:r>
            <a:r>
              <a:rPr lang="en-IN" sz="2000" dirty="0">
                <a:solidFill>
                  <a:srgbClr val="000000"/>
                </a:solidFill>
                <a:effectLst/>
                <a:latin typeface="Calibri" panose="020F0502020204030204" pitchFamily="34" charset="0"/>
                <a:ea typeface="Times New Roman" panose="02020603050405020304" pitchFamily="18" charset="0"/>
              </a:rPr>
              <a:t>, Strengthener, Standby) comes, whom </a:t>
            </a:r>
            <a:r>
              <a:rPr lang="en-IN" sz="2000" b="1" dirty="0">
                <a:solidFill>
                  <a:srgbClr val="000000"/>
                </a:solidFill>
                <a:effectLst/>
                <a:latin typeface="Calibri" panose="020F0502020204030204" pitchFamily="34" charset="0"/>
                <a:ea typeface="Times New Roman" panose="02020603050405020304" pitchFamily="18" charset="0"/>
              </a:rPr>
              <a:t>I will send to you</a:t>
            </a:r>
            <a:r>
              <a:rPr lang="en-IN" sz="2000" dirty="0">
                <a:solidFill>
                  <a:srgbClr val="000000"/>
                </a:solidFill>
                <a:effectLst/>
                <a:latin typeface="Calibri" panose="020F0502020204030204" pitchFamily="34" charset="0"/>
                <a:ea typeface="Times New Roman" panose="02020603050405020304" pitchFamily="18" charset="0"/>
              </a:rPr>
              <a:t> from the Father, </a:t>
            </a:r>
            <a:r>
              <a:rPr lang="en-IN" sz="2000" i="1" dirty="0">
                <a:solidFill>
                  <a:srgbClr val="000000"/>
                </a:solidFill>
                <a:effectLst/>
                <a:latin typeface="Calibri" panose="020F0502020204030204" pitchFamily="34" charset="0"/>
                <a:ea typeface="Times New Roman" panose="02020603050405020304" pitchFamily="18" charset="0"/>
              </a:rPr>
              <a:t>that is</a:t>
            </a:r>
            <a:r>
              <a:rPr lang="en-IN" sz="2000" dirty="0">
                <a:solidFill>
                  <a:srgbClr val="000000"/>
                </a:solidFill>
                <a:effectLst/>
                <a:latin typeface="Calibri" panose="020F0502020204030204" pitchFamily="34" charset="0"/>
                <a:ea typeface="Times New Roman" panose="02020603050405020304" pitchFamily="18" charset="0"/>
              </a:rPr>
              <a:t> the Spirit of Truth </a:t>
            </a:r>
            <a:r>
              <a:rPr lang="en-IN" sz="2000" b="1" dirty="0">
                <a:solidFill>
                  <a:srgbClr val="000000"/>
                </a:solidFill>
                <a:effectLst/>
                <a:latin typeface="Calibri" panose="020F0502020204030204" pitchFamily="34" charset="0"/>
                <a:ea typeface="Times New Roman" panose="02020603050405020304" pitchFamily="18" charset="0"/>
              </a:rPr>
              <a:t>who comes from the Father, He will testify </a:t>
            </a:r>
            <a:r>
              <a:rPr lang="en-IN" sz="2000" b="1" i="1" dirty="0">
                <a:solidFill>
                  <a:srgbClr val="000000"/>
                </a:solidFill>
                <a:effectLst/>
                <a:latin typeface="Calibri" panose="020F0502020204030204" pitchFamily="34" charset="0"/>
                <a:ea typeface="Times New Roman" panose="02020603050405020304" pitchFamily="18" charset="0"/>
              </a:rPr>
              <a:t>and</a:t>
            </a:r>
            <a:r>
              <a:rPr lang="en-IN" sz="2000" b="1" dirty="0">
                <a:solidFill>
                  <a:srgbClr val="000000"/>
                </a:solidFill>
                <a:effectLst/>
                <a:latin typeface="Calibri" panose="020F0502020204030204" pitchFamily="34" charset="0"/>
                <a:ea typeface="Times New Roman" panose="02020603050405020304" pitchFamily="18" charset="0"/>
              </a:rPr>
              <a:t> bear witness about Me</a:t>
            </a:r>
            <a:r>
              <a:rPr lang="en-IN" sz="2000" dirty="0">
                <a:solidFill>
                  <a:srgbClr val="000000"/>
                </a:solidFill>
                <a:effectLst/>
                <a:latin typeface="Calibri" panose="020F0502020204030204" pitchFamily="34" charset="0"/>
                <a:ea typeface="Times New Roman" panose="02020603050405020304" pitchFamily="18" charset="0"/>
              </a:rPr>
              <a:t>.</a:t>
            </a:r>
          </a:p>
          <a:p>
            <a:endParaRPr lang="en-IN" sz="2000" dirty="0">
              <a:effectLst/>
              <a:latin typeface="Times New Roman" panose="02020603050405020304" pitchFamily="18" charset="0"/>
              <a:ea typeface="Times New Roman" panose="02020603050405020304" pitchFamily="18" charset="0"/>
            </a:endParaRPr>
          </a:p>
          <a:p>
            <a:pPr marL="342900" indent="-342900">
              <a:lnSpc>
                <a:spcPct val="107000"/>
              </a:lnSpc>
              <a:spcAft>
                <a:spcPts val="800"/>
              </a:spcAft>
              <a:buFont typeface="Wingdings" panose="05000000000000000000" pitchFamily="2" charset="2"/>
              <a:buChar char="Ø"/>
            </a:pPr>
            <a:r>
              <a:rPr lang="en-US" sz="2000" kern="100" dirty="0">
                <a:effectLst/>
                <a:latin typeface="Calibri" panose="020F0502020204030204" pitchFamily="34" charset="0"/>
                <a:ea typeface="Aptos" panose="020B0004020202020204" pitchFamily="34" charset="0"/>
                <a:cs typeface="Times New Roman" panose="02020603050405020304" pitchFamily="18" charset="0"/>
              </a:rPr>
              <a:t> </a:t>
            </a:r>
            <a:r>
              <a:rPr lang="en-IN" sz="20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 Corinthians 3:17</a:t>
            </a:r>
            <a:r>
              <a:rPr lang="en-IN" sz="20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 (</a:t>
            </a:r>
            <a:r>
              <a:rPr lang="en-IN" sz="20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New King James Version)</a:t>
            </a:r>
            <a:endParaRPr lang="en-IN" sz="20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r>
              <a:rPr lang="en-IN" sz="2000" dirty="0">
                <a:solidFill>
                  <a:srgbClr val="000000"/>
                </a:solidFill>
                <a:effectLst/>
                <a:latin typeface="Calibri" panose="020F0502020204030204" pitchFamily="34" charset="0"/>
                <a:ea typeface="Times New Roman" panose="02020603050405020304" pitchFamily="18" charset="0"/>
              </a:rPr>
              <a:t>Now </a:t>
            </a:r>
            <a:r>
              <a:rPr lang="en-IN" sz="2000" b="1" dirty="0">
                <a:solidFill>
                  <a:srgbClr val="000000"/>
                </a:solidFill>
                <a:effectLst/>
                <a:latin typeface="Calibri" panose="020F0502020204030204" pitchFamily="34" charset="0"/>
                <a:ea typeface="Times New Roman" panose="02020603050405020304" pitchFamily="18" charset="0"/>
              </a:rPr>
              <a:t>the Lord is the Spirit</a:t>
            </a:r>
            <a:r>
              <a:rPr lang="en-IN" sz="2000" dirty="0">
                <a:solidFill>
                  <a:srgbClr val="000000"/>
                </a:solidFill>
                <a:effectLst/>
                <a:latin typeface="Calibri" panose="020F0502020204030204" pitchFamily="34" charset="0"/>
                <a:ea typeface="Times New Roman" panose="02020603050405020304" pitchFamily="18" charset="0"/>
              </a:rPr>
              <a:t>; and where the Spirit of the Lord </a:t>
            </a:r>
            <a:r>
              <a:rPr lang="en-IN" sz="2000" i="1" dirty="0">
                <a:solidFill>
                  <a:srgbClr val="000000"/>
                </a:solidFill>
                <a:effectLst/>
                <a:latin typeface="Calibri" panose="020F0502020204030204" pitchFamily="34" charset="0"/>
                <a:ea typeface="Times New Roman" panose="02020603050405020304" pitchFamily="18" charset="0"/>
              </a:rPr>
              <a:t>is</a:t>
            </a:r>
            <a:r>
              <a:rPr lang="en-IN" sz="2000" dirty="0">
                <a:solidFill>
                  <a:srgbClr val="000000"/>
                </a:solidFill>
                <a:effectLst/>
                <a:latin typeface="Calibri" panose="020F0502020204030204" pitchFamily="34" charset="0"/>
                <a:ea typeface="Times New Roman" panose="02020603050405020304" pitchFamily="18" charset="0"/>
              </a:rPr>
              <a:t>, there </a:t>
            </a:r>
            <a:r>
              <a:rPr lang="en-IN" sz="2000" i="1" dirty="0">
                <a:solidFill>
                  <a:srgbClr val="000000"/>
                </a:solidFill>
                <a:effectLst/>
                <a:latin typeface="Calibri" panose="020F0502020204030204" pitchFamily="34" charset="0"/>
                <a:ea typeface="Times New Roman" panose="02020603050405020304" pitchFamily="18" charset="0"/>
              </a:rPr>
              <a:t>is</a:t>
            </a:r>
            <a:r>
              <a:rPr lang="en-IN" sz="2000" dirty="0">
                <a:solidFill>
                  <a:srgbClr val="000000"/>
                </a:solidFill>
                <a:effectLst/>
                <a:latin typeface="Calibri" panose="020F0502020204030204" pitchFamily="34" charset="0"/>
                <a:ea typeface="Times New Roman" panose="02020603050405020304" pitchFamily="18" charset="0"/>
              </a:rPr>
              <a:t> liberty.</a:t>
            </a:r>
            <a:endParaRPr lang="en-IN" sz="2000" dirty="0">
              <a:solidFill>
                <a:srgbClr val="000000"/>
              </a:solidFill>
              <a:latin typeface="Times New Roman" panose="02020603050405020304" pitchFamily="18" charset="0"/>
              <a:ea typeface="Times New Roman" panose="02020603050405020304" pitchFamily="18" charset="0"/>
            </a:endParaRPr>
          </a:p>
          <a:p>
            <a:endParaRPr lang="en-IN" sz="2000" kern="100" dirty="0">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Ø"/>
            </a:pPr>
            <a:r>
              <a:rPr lang="en-IN" sz="20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Galatians 4:6</a:t>
            </a:r>
            <a:r>
              <a:rPr lang="en-IN" sz="20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 (</a:t>
            </a:r>
            <a:r>
              <a:rPr lang="en-IN" sz="20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New Living Translation)</a:t>
            </a:r>
            <a:endParaRPr lang="en-IN" sz="20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r>
              <a:rPr lang="en-IN" sz="2000" dirty="0">
                <a:solidFill>
                  <a:srgbClr val="000000"/>
                </a:solidFill>
                <a:effectLst/>
                <a:latin typeface="Calibri" panose="020F0502020204030204" pitchFamily="34" charset="0"/>
                <a:ea typeface="Times New Roman" panose="02020603050405020304" pitchFamily="18" charset="0"/>
              </a:rPr>
              <a:t>And because we are his children, </a:t>
            </a:r>
            <a:r>
              <a:rPr lang="en-IN" sz="2000" b="1" dirty="0">
                <a:solidFill>
                  <a:srgbClr val="000000"/>
                </a:solidFill>
                <a:effectLst/>
                <a:latin typeface="Calibri" panose="020F0502020204030204" pitchFamily="34" charset="0"/>
                <a:ea typeface="Times New Roman" panose="02020603050405020304" pitchFamily="18" charset="0"/>
              </a:rPr>
              <a:t>God has sent the Spirit of his Son</a:t>
            </a:r>
            <a:r>
              <a:rPr lang="en-IN" sz="2000" dirty="0">
                <a:solidFill>
                  <a:srgbClr val="000000"/>
                </a:solidFill>
                <a:effectLst/>
                <a:latin typeface="Calibri" panose="020F0502020204030204" pitchFamily="34" charset="0"/>
                <a:ea typeface="Times New Roman" panose="02020603050405020304" pitchFamily="18" charset="0"/>
              </a:rPr>
              <a:t> into our hearts, </a:t>
            </a:r>
            <a:r>
              <a:rPr lang="en-IN" sz="2000" b="1" dirty="0">
                <a:solidFill>
                  <a:srgbClr val="000000"/>
                </a:solidFill>
                <a:effectLst/>
                <a:latin typeface="Calibri" panose="020F0502020204030204" pitchFamily="34" charset="0"/>
                <a:ea typeface="Times New Roman" panose="02020603050405020304" pitchFamily="18" charset="0"/>
              </a:rPr>
              <a:t>prompting us to call out, “Abba, Father.”</a:t>
            </a:r>
            <a:endParaRPr lang="en-IN" sz="2000" dirty="0">
              <a:effectLst/>
              <a:latin typeface="Times New Roman" panose="02020603050405020304" pitchFamily="18" charset="0"/>
              <a:ea typeface="Times New Roman" panose="02020603050405020304" pitchFamily="18" charset="0"/>
            </a:endParaRPr>
          </a:p>
          <a:p>
            <a:endParaRPr lang="en-IN" dirty="0"/>
          </a:p>
        </p:txBody>
      </p:sp>
    </p:spTree>
    <p:extLst>
      <p:ext uri="{BB962C8B-B14F-4D97-AF65-F5344CB8AC3E}">
        <p14:creationId xmlns:p14="http://schemas.microsoft.com/office/powerpoint/2010/main" val="3881550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0DA52-160A-C9DD-9952-76F1A18ABF4C}"/>
              </a:ext>
            </a:extLst>
          </p:cNvPr>
          <p:cNvSpPr/>
          <p:nvPr/>
        </p:nvSpPr>
        <p:spPr>
          <a:xfrm>
            <a:off x="361507" y="276448"/>
            <a:ext cx="8017180" cy="45142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en-US" sz="2400" b="1" u="sng" kern="100" dirty="0">
                <a:effectLst/>
                <a:latin typeface="Calibri" panose="020F0502020204030204" pitchFamily="34" charset="0"/>
                <a:ea typeface="Aptos" panose="020B0004020202020204" pitchFamily="34" charset="0"/>
                <a:cs typeface="Times New Roman" panose="02020603050405020304" pitchFamily="18" charset="0"/>
              </a:rPr>
              <a:t>Similarities to the Trinity</a:t>
            </a:r>
            <a:endParaRPr lang="en-IN" sz="24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2000" kern="100" dirty="0">
                <a:effectLst/>
                <a:latin typeface="Calibri" panose="020F0502020204030204" pitchFamily="34" charset="0"/>
                <a:ea typeface="Aptos" panose="020B0004020202020204" pitchFamily="34" charset="0"/>
                <a:cs typeface="Times New Roman" panose="02020603050405020304" pitchFamily="18" charset="0"/>
              </a:rPr>
              <a:t>Man: tripartite being, composed of spirit, soul and body</a:t>
            </a:r>
            <a:endParaRPr lang="en-IN"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1800"/>
              </a:spcBef>
              <a:spcAft>
                <a:spcPts val="400"/>
              </a:spcAft>
            </a:pPr>
            <a:r>
              <a:rPr lang="en-IN" sz="20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 Thessalonians 5:23</a:t>
            </a:r>
            <a:endParaRPr lang="en-IN" sz="20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Bef>
                <a:spcPts val="1800"/>
              </a:spcBef>
              <a:spcAft>
                <a:spcPts val="400"/>
              </a:spcAft>
            </a:pPr>
            <a:r>
              <a:rPr lang="en-IN" sz="20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New Living Translation</a:t>
            </a:r>
            <a:endParaRPr lang="en-IN" sz="20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r>
              <a:rPr lang="en-IN" sz="2000" dirty="0">
                <a:solidFill>
                  <a:srgbClr val="000000"/>
                </a:solidFill>
                <a:effectLst/>
                <a:latin typeface="Calibri" panose="020F0502020204030204" pitchFamily="34" charset="0"/>
                <a:ea typeface="Times New Roman" panose="02020603050405020304" pitchFamily="18" charset="0"/>
              </a:rPr>
              <a:t>Now may the God of peace make you holy in every way and may your whole spirit and soul and body be kept blameless until our Lord Jesus Christ comes again.</a:t>
            </a:r>
            <a:endParaRPr lang="en-IN" sz="2000" dirty="0">
              <a:effectLst/>
              <a:latin typeface="Times New Roman" panose="02020603050405020304" pitchFamily="18" charset="0"/>
              <a:ea typeface="Times New Roman" panose="02020603050405020304" pitchFamily="18" charset="0"/>
            </a:endParaRPr>
          </a:p>
          <a:p>
            <a:pPr algn="ctr"/>
            <a:endParaRPr lang="en-IN" dirty="0"/>
          </a:p>
        </p:txBody>
      </p:sp>
    </p:spTree>
    <p:extLst>
      <p:ext uri="{BB962C8B-B14F-4D97-AF65-F5344CB8AC3E}">
        <p14:creationId xmlns:p14="http://schemas.microsoft.com/office/powerpoint/2010/main" val="2075908132"/>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0DA52-160A-C9DD-9952-76F1A18ABF4C}"/>
              </a:ext>
            </a:extLst>
          </p:cNvPr>
          <p:cNvSpPr/>
          <p:nvPr/>
        </p:nvSpPr>
        <p:spPr>
          <a:xfrm>
            <a:off x="318978" y="127592"/>
            <a:ext cx="8176436" cy="48271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endParaRPr lang="en-US" sz="3200" kern="100" dirty="0">
              <a:effectLst/>
              <a:latin typeface="Calibri" panose="020F050202020403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3200" b="1" kern="100" dirty="0">
                <a:effectLst/>
                <a:latin typeface="Calibri" panose="020F0502020204030204" pitchFamily="34" charset="0"/>
                <a:ea typeface="Aptos" panose="020B0004020202020204" pitchFamily="34" charset="0"/>
                <a:cs typeface="Times New Roman" panose="02020603050405020304" pitchFamily="18" charset="0"/>
              </a:rPr>
              <a:t>Universe: </a:t>
            </a:r>
            <a:r>
              <a:rPr lang="en-US" sz="3200" kern="100" dirty="0">
                <a:effectLst/>
                <a:latin typeface="Calibri" panose="020F0502020204030204" pitchFamily="34" charset="0"/>
                <a:ea typeface="Aptos" panose="020B0004020202020204" pitchFamily="34" charset="0"/>
                <a:cs typeface="Times New Roman" panose="02020603050405020304" pitchFamily="18" charset="0"/>
              </a:rPr>
              <a:t>presents itself to view as earth, sky and sea</a:t>
            </a:r>
            <a:endParaRPr lang="en-IN" sz="3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3200" b="1" kern="100" dirty="0">
                <a:effectLst/>
                <a:latin typeface="Calibri" panose="020F0502020204030204" pitchFamily="34" charset="0"/>
                <a:ea typeface="Aptos" panose="020B0004020202020204" pitchFamily="34" charset="0"/>
                <a:cs typeface="Times New Roman" panose="02020603050405020304" pitchFamily="18" charset="0"/>
              </a:rPr>
              <a:t>Atmosphere: </a:t>
            </a:r>
            <a:r>
              <a:rPr lang="en-US" sz="3200" kern="100" dirty="0">
                <a:effectLst/>
                <a:latin typeface="Calibri" panose="020F0502020204030204" pitchFamily="34" charset="0"/>
                <a:ea typeface="Aptos" panose="020B0004020202020204" pitchFamily="34" charset="0"/>
                <a:cs typeface="Times New Roman" panose="02020603050405020304" pitchFamily="18" charset="0"/>
              </a:rPr>
              <a:t>is made up of light, heat and air</a:t>
            </a:r>
            <a:endParaRPr lang="en-IN" sz="3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3200" b="1" kern="100" dirty="0">
                <a:effectLst/>
                <a:latin typeface="Calibri" panose="020F0502020204030204" pitchFamily="34" charset="0"/>
                <a:ea typeface="Aptos" panose="020B0004020202020204" pitchFamily="34" charset="0"/>
                <a:cs typeface="Times New Roman" panose="02020603050405020304" pitchFamily="18" charset="0"/>
              </a:rPr>
              <a:t>Matter:</a:t>
            </a:r>
            <a:r>
              <a:rPr lang="en-US" sz="3200" kern="100" dirty="0">
                <a:effectLst/>
                <a:latin typeface="Calibri" panose="020F0502020204030204" pitchFamily="34" charset="0"/>
                <a:ea typeface="Aptos" panose="020B0004020202020204" pitchFamily="34" charset="0"/>
                <a:cs typeface="Times New Roman" panose="02020603050405020304" pitchFamily="18" charset="0"/>
              </a:rPr>
              <a:t> is solids, liquids and gases</a:t>
            </a:r>
            <a:endParaRPr lang="en-IN" sz="3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3200" b="1" kern="100" dirty="0">
                <a:effectLst/>
                <a:latin typeface="Calibri" panose="020F0502020204030204" pitchFamily="34" charset="0"/>
                <a:ea typeface="Aptos" panose="020B0004020202020204" pitchFamily="34" charset="0"/>
                <a:cs typeface="Times New Roman" panose="02020603050405020304" pitchFamily="18" charset="0"/>
              </a:rPr>
              <a:t>Water:</a:t>
            </a:r>
            <a:r>
              <a:rPr lang="en-US" sz="3200" kern="100" dirty="0">
                <a:effectLst/>
                <a:latin typeface="Calibri" panose="020F0502020204030204" pitchFamily="34" charset="0"/>
                <a:ea typeface="Aptos" panose="020B0004020202020204" pitchFamily="34" charset="0"/>
                <a:cs typeface="Times New Roman" panose="02020603050405020304" pitchFamily="18" charset="0"/>
              </a:rPr>
              <a:t> found as liquid, ice and vapor</a:t>
            </a:r>
            <a:endParaRPr lang="en-IN" sz="3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3200" b="1" kern="100" dirty="0">
                <a:effectLst/>
                <a:latin typeface="Calibri" panose="020F0502020204030204" pitchFamily="34" charset="0"/>
                <a:ea typeface="Aptos" panose="020B0004020202020204" pitchFamily="34" charset="0"/>
                <a:cs typeface="Times New Roman" panose="02020603050405020304" pitchFamily="18" charset="0"/>
              </a:rPr>
              <a:t>Sun: </a:t>
            </a:r>
            <a:r>
              <a:rPr lang="en-US" sz="3200" kern="100" dirty="0">
                <a:effectLst/>
                <a:latin typeface="Calibri" panose="020F0502020204030204" pitchFamily="34" charset="0"/>
                <a:ea typeface="Aptos" panose="020B0004020202020204" pitchFamily="34" charset="0"/>
                <a:cs typeface="Times New Roman" panose="02020603050405020304" pitchFamily="18" charset="0"/>
              </a:rPr>
              <a:t>emits light, heat and chemical effects</a:t>
            </a:r>
            <a:endParaRPr lang="en-IN" sz="3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algn="ctr"/>
            <a:endParaRPr lang="en-IN" dirty="0"/>
          </a:p>
        </p:txBody>
      </p:sp>
    </p:spTree>
    <p:extLst>
      <p:ext uri="{BB962C8B-B14F-4D97-AF65-F5344CB8AC3E}">
        <p14:creationId xmlns:p14="http://schemas.microsoft.com/office/powerpoint/2010/main" val="1648436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 calcmode="lin" valueType="num">
                                      <p:cBhvr additive="base">
                                        <p:cTn id="1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additive="base">
                                        <p:cTn id="1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 calcmode="lin" valueType="num">
                                      <p:cBhvr additive="base">
                                        <p:cTn id="23"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 calcmode="lin" valueType="num">
                                      <p:cBhvr additive="base">
                                        <p:cTn id="2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0DA52-160A-C9DD-9952-76F1A18ABF4C}"/>
              </a:ext>
            </a:extLst>
          </p:cNvPr>
          <p:cNvSpPr/>
          <p:nvPr/>
        </p:nvSpPr>
        <p:spPr>
          <a:xfrm>
            <a:off x="361507" y="308344"/>
            <a:ext cx="8017180" cy="448231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US" sz="2400" kern="100" dirty="0">
                <a:effectLst/>
                <a:latin typeface="Calibri" panose="020F0502020204030204" pitchFamily="34" charset="0"/>
                <a:ea typeface="Aptos" panose="020B0004020202020204" pitchFamily="34" charset="0"/>
                <a:cs typeface="Times New Roman" panose="02020603050405020304" pitchFamily="18" charset="0"/>
              </a:rPr>
              <a:t>This doctrine is a scriptural revelation of the Godhead consisting of – </a:t>
            </a:r>
            <a:endParaRPr lang="en-IN"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2400" b="1" kern="100" dirty="0">
                <a:effectLst/>
                <a:latin typeface="Calibri" panose="020F0502020204030204" pitchFamily="34" charset="0"/>
                <a:ea typeface="Aptos" panose="020B0004020202020204" pitchFamily="34" charset="0"/>
                <a:cs typeface="Times New Roman" panose="02020603050405020304" pitchFamily="18" charset="0"/>
              </a:rPr>
              <a:t>The Father: </a:t>
            </a:r>
            <a:r>
              <a:rPr lang="en-US" sz="2400" kern="100" dirty="0">
                <a:effectLst/>
                <a:latin typeface="Calibri" panose="020F0502020204030204" pitchFamily="34" charset="0"/>
                <a:ea typeface="Aptos" panose="020B0004020202020204" pitchFamily="34" charset="0"/>
                <a:cs typeface="Times New Roman" panose="02020603050405020304" pitchFamily="18" charset="0"/>
              </a:rPr>
              <a:t>the Great Upholder and Purpose of all things</a:t>
            </a:r>
            <a:endParaRPr lang="en-IN"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2400" b="1" kern="100" dirty="0">
                <a:effectLst/>
                <a:latin typeface="Calibri" panose="020F0502020204030204" pitchFamily="34" charset="0"/>
                <a:ea typeface="Aptos" panose="020B0004020202020204" pitchFamily="34" charset="0"/>
                <a:cs typeface="Times New Roman" panose="02020603050405020304" pitchFamily="18" charset="0"/>
              </a:rPr>
              <a:t>The Son: </a:t>
            </a:r>
            <a:r>
              <a:rPr lang="en-US" sz="2400" kern="100" dirty="0">
                <a:effectLst/>
                <a:latin typeface="Calibri" panose="020F0502020204030204" pitchFamily="34" charset="0"/>
                <a:ea typeface="Aptos" panose="020B0004020202020204" pitchFamily="34" charset="0"/>
                <a:cs typeface="Times New Roman" panose="02020603050405020304" pitchFamily="18" charset="0"/>
              </a:rPr>
              <a:t>the One and Only Redeemer of Mankind</a:t>
            </a:r>
            <a:endParaRPr lang="en-IN"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2400" b="1" kern="100" dirty="0">
                <a:effectLst/>
                <a:latin typeface="Calibri" panose="020F0502020204030204" pitchFamily="34" charset="0"/>
                <a:ea typeface="Aptos" panose="020B0004020202020204" pitchFamily="34" charset="0"/>
                <a:cs typeface="Times New Roman" panose="02020603050405020304" pitchFamily="18" charset="0"/>
              </a:rPr>
              <a:t>The Holy Spirit: </a:t>
            </a:r>
            <a:r>
              <a:rPr lang="en-US" sz="2400" kern="100" dirty="0">
                <a:effectLst/>
                <a:latin typeface="Calibri" panose="020F0502020204030204" pitchFamily="34" charset="0"/>
                <a:ea typeface="Aptos" panose="020B0004020202020204" pitchFamily="34" charset="0"/>
                <a:cs typeface="Times New Roman" panose="02020603050405020304" pitchFamily="18" charset="0"/>
              </a:rPr>
              <a:t>the Indispensable Sanctifier and Enlightener</a:t>
            </a:r>
            <a:endParaRPr lang="en-IN"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2400" kern="100" dirty="0">
                <a:effectLst/>
                <a:latin typeface="Calibri" panose="020F0502020204030204" pitchFamily="34" charset="0"/>
                <a:ea typeface="Aptos" panose="020B0004020202020204" pitchFamily="34" charset="0"/>
                <a:cs typeface="Times New Roman" panose="02020603050405020304" pitchFamily="18" charset="0"/>
              </a:rPr>
              <a:t>Each having their own </a:t>
            </a:r>
            <a:r>
              <a:rPr lang="en-US" sz="2400" b="1" kern="100" dirty="0">
                <a:effectLst/>
                <a:latin typeface="Calibri" panose="020F0502020204030204" pitchFamily="34" charset="0"/>
                <a:ea typeface="Aptos" panose="020B0004020202020204" pitchFamily="34" charset="0"/>
                <a:cs typeface="Times New Roman" panose="02020603050405020304" pitchFamily="18" charset="0"/>
              </a:rPr>
              <a:t>distinct spheres of operation </a:t>
            </a:r>
            <a:r>
              <a:rPr lang="en-US" sz="2400" kern="100" dirty="0">
                <a:effectLst/>
                <a:latin typeface="Calibri" panose="020F0502020204030204" pitchFamily="34" charset="0"/>
                <a:ea typeface="Aptos" panose="020B0004020202020204" pitchFamily="34" charset="0"/>
                <a:cs typeface="Times New Roman" panose="02020603050405020304" pitchFamily="18" charset="0"/>
              </a:rPr>
              <a:t>yet found </a:t>
            </a:r>
            <a:r>
              <a:rPr lang="en-US" sz="2400" b="1" kern="100" dirty="0">
                <a:effectLst/>
                <a:latin typeface="Calibri" panose="020F0502020204030204" pitchFamily="34" charset="0"/>
                <a:ea typeface="Aptos" panose="020B0004020202020204" pitchFamily="34" charset="0"/>
                <a:cs typeface="Times New Roman" panose="02020603050405020304" pitchFamily="18" charset="0"/>
              </a:rPr>
              <a:t>acting together </a:t>
            </a:r>
            <a:r>
              <a:rPr lang="en-US" sz="2400" kern="100" dirty="0">
                <a:effectLst/>
                <a:latin typeface="Calibri" panose="020F0502020204030204" pitchFamily="34" charset="0"/>
                <a:ea typeface="Aptos" panose="020B0004020202020204" pitchFamily="34" charset="0"/>
                <a:cs typeface="Times New Roman" panose="02020603050405020304" pitchFamily="18" charset="0"/>
              </a:rPr>
              <a:t>in </a:t>
            </a:r>
            <a:r>
              <a:rPr lang="en-US" sz="2400" b="1" kern="100" dirty="0">
                <a:effectLst/>
                <a:latin typeface="Calibri" panose="020F0502020204030204" pitchFamily="34" charset="0"/>
                <a:ea typeface="Aptos" panose="020B0004020202020204" pitchFamily="34" charset="0"/>
                <a:cs typeface="Times New Roman" panose="02020603050405020304" pitchFamily="18" charset="0"/>
              </a:rPr>
              <a:t>perfect unison.</a:t>
            </a:r>
            <a:endParaRPr lang="en-IN" sz="24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2400" b="1" kern="100" dirty="0">
                <a:effectLst/>
                <a:latin typeface="Calibri" panose="020F0502020204030204" pitchFamily="34" charset="0"/>
                <a:ea typeface="Aptos" panose="020B0004020202020204" pitchFamily="34" charset="0"/>
                <a:cs typeface="Times New Roman" panose="02020603050405020304" pitchFamily="18" charset="0"/>
              </a:rPr>
              <a:t>THEY ARE EQUAL IN POSITION</a:t>
            </a:r>
            <a:endParaRPr lang="en-IN" sz="24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2400" b="1" kern="100" dirty="0">
                <a:effectLst/>
                <a:latin typeface="Calibri" panose="020F0502020204030204" pitchFamily="34" charset="0"/>
                <a:ea typeface="Aptos" panose="020B0004020202020204" pitchFamily="34" charset="0"/>
                <a:cs typeface="Times New Roman" panose="02020603050405020304" pitchFamily="18" charset="0"/>
              </a:rPr>
              <a:t>THEY ARE EQUAL IN POWER</a:t>
            </a:r>
            <a:endParaRPr lang="en-IN"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30273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06A0716-8379-BE11-2EDB-505ED6032165}"/>
              </a:ext>
            </a:extLst>
          </p:cNvPr>
          <p:cNvSpPr>
            <a:spLocks noGrp="1"/>
          </p:cNvSpPr>
          <p:nvPr>
            <p:ph type="body" idx="1"/>
          </p:nvPr>
        </p:nvSpPr>
        <p:spPr>
          <a:xfrm>
            <a:off x="713225" y="999459"/>
            <a:ext cx="7717500" cy="3546603"/>
          </a:xfrm>
        </p:spPr>
        <p:txBody>
          <a:bodyPr/>
          <a:lstStyle/>
          <a:p>
            <a:pPr marL="495300" indent="-342900">
              <a:lnSpc>
                <a:spcPct val="107000"/>
              </a:lnSpc>
              <a:spcAft>
                <a:spcPts val="800"/>
              </a:spcAft>
              <a:buFont typeface="Arial" panose="020B0604020202020204" pitchFamily="34" charset="0"/>
              <a:buChar char="•"/>
            </a:pPr>
            <a:r>
              <a:rPr lang="en-US" sz="2400" kern="100" dirty="0">
                <a:effectLst/>
                <a:latin typeface="Calibri" panose="020F0502020204030204" pitchFamily="34" charset="0"/>
                <a:ea typeface="Aptos" panose="020B0004020202020204" pitchFamily="34" charset="0"/>
                <a:cs typeface="Times New Roman" panose="02020603050405020304" pitchFamily="18" charset="0"/>
              </a:rPr>
              <a:t>Elohim (Genesis 1:1) – plural noun, used about 500 times by Moses, and about 5000 times in the New Testament accompanied continually by a verb in the singular. This reveals the Oneness of Deity and the plurality of Persons in the Godhead.</a:t>
            </a:r>
            <a:endParaRPr lang="en-IN" sz="2400" kern="100" dirty="0">
              <a:effectLst/>
              <a:latin typeface="Aptos" panose="020B0004020202020204" pitchFamily="34" charset="0"/>
              <a:ea typeface="Aptos" panose="020B0004020202020204" pitchFamily="34" charset="0"/>
              <a:cs typeface="Times New Roman" panose="02020603050405020304" pitchFamily="18" charset="0"/>
            </a:endParaRPr>
          </a:p>
          <a:p>
            <a:pPr marL="495300" indent="-342900">
              <a:lnSpc>
                <a:spcPct val="107000"/>
              </a:lnSpc>
              <a:spcAft>
                <a:spcPts val="800"/>
              </a:spcAft>
              <a:buFont typeface="Wingdings" panose="05000000000000000000" pitchFamily="2" charset="2"/>
              <a:buChar char="Ø"/>
            </a:pPr>
            <a:r>
              <a:rPr lang="en-US" sz="2400" i="1" kern="100" dirty="0">
                <a:effectLst/>
                <a:latin typeface="Calibri" panose="020F0502020204030204" pitchFamily="34" charset="0"/>
                <a:ea typeface="Aptos" panose="020B0004020202020204" pitchFamily="34" charset="0"/>
                <a:cs typeface="Times New Roman" panose="02020603050405020304" pitchFamily="18" charset="0"/>
              </a:rPr>
              <a:t>Let us make man… after our likeness </a:t>
            </a:r>
            <a:r>
              <a:rPr lang="en-US" sz="2400" i="1" kern="100" dirty="0">
                <a:solidFill>
                  <a:schemeClr val="bg2"/>
                </a:solidFill>
                <a:effectLst/>
                <a:latin typeface="Calibri" panose="020F0502020204030204" pitchFamily="34" charset="0"/>
                <a:ea typeface="Aptos" panose="020B0004020202020204" pitchFamily="34" charset="0"/>
                <a:cs typeface="Times New Roman" panose="02020603050405020304" pitchFamily="18" charset="0"/>
              </a:rPr>
              <a:t>(Gen 1:26)</a:t>
            </a:r>
            <a:endParaRPr lang="en-IN" sz="24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endParaRPr>
          </a:p>
          <a:p>
            <a:pPr marL="495300" indent="-342900">
              <a:lnSpc>
                <a:spcPct val="107000"/>
              </a:lnSpc>
              <a:spcAft>
                <a:spcPts val="800"/>
              </a:spcAft>
              <a:buFont typeface="Wingdings" panose="05000000000000000000" pitchFamily="2" charset="2"/>
              <a:buChar char="Ø"/>
            </a:pPr>
            <a:r>
              <a:rPr lang="en-US" sz="2400" i="1" kern="100" dirty="0">
                <a:effectLst/>
                <a:latin typeface="Calibri" panose="020F0502020204030204" pitchFamily="34" charset="0"/>
                <a:ea typeface="Aptos" panose="020B0004020202020204" pitchFamily="34" charset="0"/>
                <a:cs typeface="Times New Roman" panose="02020603050405020304" pitchFamily="18" charset="0"/>
              </a:rPr>
              <a:t>The man is become one of us </a:t>
            </a:r>
            <a:r>
              <a:rPr lang="en-US" sz="2400" i="1" kern="100" dirty="0">
                <a:solidFill>
                  <a:schemeClr val="bg2"/>
                </a:solidFill>
                <a:effectLst/>
                <a:latin typeface="Calibri" panose="020F0502020204030204" pitchFamily="34" charset="0"/>
                <a:ea typeface="Aptos" panose="020B0004020202020204" pitchFamily="34" charset="0"/>
                <a:cs typeface="Times New Roman" panose="02020603050405020304" pitchFamily="18" charset="0"/>
              </a:rPr>
              <a:t>(Gen 3:22)</a:t>
            </a:r>
            <a:endParaRPr lang="en-IN" sz="24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endParaRPr>
          </a:p>
          <a:p>
            <a:pPr marL="495300" indent="-342900">
              <a:lnSpc>
                <a:spcPct val="107000"/>
              </a:lnSpc>
              <a:spcAft>
                <a:spcPts val="800"/>
              </a:spcAft>
              <a:buFont typeface="Wingdings" panose="05000000000000000000" pitchFamily="2" charset="2"/>
              <a:buChar char="Ø"/>
            </a:pPr>
            <a:r>
              <a:rPr lang="en-US" sz="2400" i="1" kern="100" dirty="0">
                <a:effectLst/>
                <a:latin typeface="Calibri" panose="020F0502020204030204" pitchFamily="34" charset="0"/>
                <a:ea typeface="Aptos" panose="020B0004020202020204" pitchFamily="34" charset="0"/>
                <a:cs typeface="Times New Roman" panose="02020603050405020304" pitchFamily="18" charset="0"/>
              </a:rPr>
              <a:t>Let us go down </a:t>
            </a:r>
            <a:r>
              <a:rPr lang="en-US" sz="2400" i="1" kern="100" dirty="0">
                <a:solidFill>
                  <a:srgbClr val="FFC000"/>
                </a:solidFill>
                <a:effectLst/>
                <a:latin typeface="Calibri" panose="020F0502020204030204" pitchFamily="34" charset="0"/>
                <a:ea typeface="Aptos" panose="020B0004020202020204" pitchFamily="34" charset="0"/>
                <a:cs typeface="Times New Roman" panose="02020603050405020304" pitchFamily="18" charset="0"/>
              </a:rPr>
              <a:t>(Gen 11:7)</a:t>
            </a:r>
            <a:endParaRPr lang="en-IN" sz="2400" kern="100" dirty="0">
              <a:solidFill>
                <a:srgbClr val="FFC000"/>
              </a:solidFill>
              <a:effectLst/>
              <a:latin typeface="Aptos" panose="020B0004020202020204" pitchFamily="34" charset="0"/>
              <a:ea typeface="Aptos" panose="020B000402020202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66051888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2A23BC0-9174-BB02-138F-E08C390D08B8}"/>
              </a:ext>
            </a:extLst>
          </p:cNvPr>
          <p:cNvSpPr/>
          <p:nvPr/>
        </p:nvSpPr>
        <p:spPr>
          <a:xfrm>
            <a:off x="297711" y="241891"/>
            <a:ext cx="8559209" cy="46597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Bef>
                <a:spcPts val="1800"/>
              </a:spcBef>
              <a:spcAft>
                <a:spcPts val="400"/>
              </a:spcAft>
            </a:pPr>
            <a:r>
              <a:rPr lang="en-IN" sz="18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Hebrews 1:1-3 (</a:t>
            </a:r>
            <a:r>
              <a:rPr lang="en-IN" sz="18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Amplified Bible)</a:t>
            </a:r>
            <a:endParaRPr lang="en-IN"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r>
              <a:rPr lang="en-IN" sz="1800" b="1" baseline="30000" dirty="0">
                <a:solidFill>
                  <a:srgbClr val="000000"/>
                </a:solidFill>
                <a:effectLst/>
                <a:latin typeface="Calibri" panose="020F0502020204030204" pitchFamily="34" charset="0"/>
                <a:ea typeface="Times New Roman" panose="02020603050405020304" pitchFamily="18" charset="0"/>
              </a:rPr>
              <a:t>1</a:t>
            </a:r>
            <a:r>
              <a:rPr lang="en-IN" sz="1800" dirty="0">
                <a:solidFill>
                  <a:srgbClr val="000000"/>
                </a:solidFill>
                <a:effectLst/>
                <a:latin typeface="Calibri" panose="020F0502020204030204" pitchFamily="34" charset="0"/>
                <a:ea typeface="Times New Roman" panose="02020603050405020304" pitchFamily="18" charset="0"/>
              </a:rPr>
              <a:t>God, having spoken to the fathers long ago in [the voices and writings of] the prophets </a:t>
            </a:r>
            <a:r>
              <a:rPr lang="en-IN" sz="1800" b="1" dirty="0">
                <a:solidFill>
                  <a:srgbClr val="000000"/>
                </a:solidFill>
                <a:effectLst/>
                <a:latin typeface="Calibri" panose="020F0502020204030204" pitchFamily="34" charset="0"/>
                <a:ea typeface="Times New Roman" panose="02020603050405020304" pitchFamily="18" charset="0"/>
              </a:rPr>
              <a:t>in many separate revelations</a:t>
            </a:r>
            <a:r>
              <a:rPr lang="en-IN" sz="1800" dirty="0">
                <a:solidFill>
                  <a:srgbClr val="000000"/>
                </a:solidFill>
                <a:effectLst/>
                <a:latin typeface="Calibri" panose="020F0502020204030204" pitchFamily="34" charset="0"/>
                <a:ea typeface="Times New Roman" panose="02020603050405020304" pitchFamily="18" charset="0"/>
              </a:rPr>
              <a:t> [each of which set forth </a:t>
            </a:r>
            <a:r>
              <a:rPr lang="en-IN" sz="1800" b="1" dirty="0">
                <a:solidFill>
                  <a:srgbClr val="000000"/>
                </a:solidFill>
                <a:effectLst/>
                <a:latin typeface="Calibri" panose="020F0502020204030204" pitchFamily="34" charset="0"/>
                <a:ea typeface="Times New Roman" panose="02020603050405020304" pitchFamily="18" charset="0"/>
              </a:rPr>
              <a:t>a portion of the truth</a:t>
            </a:r>
            <a:r>
              <a:rPr lang="en-IN" sz="1800" dirty="0">
                <a:solidFill>
                  <a:srgbClr val="000000"/>
                </a:solidFill>
                <a:effectLst/>
                <a:latin typeface="Calibri" panose="020F0502020204030204" pitchFamily="34" charset="0"/>
                <a:ea typeface="Times New Roman" panose="02020603050405020304" pitchFamily="18" charset="0"/>
              </a:rPr>
              <a:t>], and </a:t>
            </a:r>
            <a:r>
              <a:rPr lang="en-IN" sz="1800" b="1" dirty="0">
                <a:solidFill>
                  <a:srgbClr val="000000"/>
                </a:solidFill>
                <a:effectLst/>
                <a:latin typeface="Calibri" panose="020F0502020204030204" pitchFamily="34" charset="0"/>
                <a:ea typeface="Times New Roman" panose="02020603050405020304" pitchFamily="18" charset="0"/>
              </a:rPr>
              <a:t>in many ways</a:t>
            </a:r>
            <a:r>
              <a:rPr lang="en-IN" sz="1800" dirty="0">
                <a:solidFill>
                  <a:srgbClr val="000000"/>
                </a:solidFill>
                <a:effectLst/>
                <a:latin typeface="Calibri" panose="020F0502020204030204" pitchFamily="34" charset="0"/>
                <a:ea typeface="Times New Roman" panose="02020603050405020304" pitchFamily="18" charset="0"/>
              </a:rPr>
              <a:t>, </a:t>
            </a:r>
            <a:r>
              <a:rPr lang="en-IN" sz="1800" b="1" baseline="30000" dirty="0">
                <a:solidFill>
                  <a:srgbClr val="000000"/>
                </a:solidFill>
                <a:effectLst/>
                <a:latin typeface="Calibri" panose="020F0502020204030204" pitchFamily="34" charset="0"/>
                <a:ea typeface="Times New Roman" panose="02020603050405020304" pitchFamily="18" charset="0"/>
              </a:rPr>
              <a:t>2 </a:t>
            </a:r>
            <a:r>
              <a:rPr lang="en-IN" sz="1800" dirty="0">
                <a:solidFill>
                  <a:srgbClr val="000000"/>
                </a:solidFill>
                <a:effectLst/>
                <a:latin typeface="Calibri" panose="020F0502020204030204" pitchFamily="34" charset="0"/>
                <a:ea typeface="Times New Roman" panose="02020603050405020304" pitchFamily="18" charset="0"/>
              </a:rPr>
              <a:t>has in these last days spoken [with finality] to us in [</a:t>
            </a:r>
            <a:r>
              <a:rPr lang="en-IN" sz="1800" b="1" dirty="0">
                <a:solidFill>
                  <a:srgbClr val="000000"/>
                </a:solidFill>
                <a:effectLst/>
                <a:latin typeface="Calibri" panose="020F0502020204030204" pitchFamily="34" charset="0"/>
                <a:ea typeface="Times New Roman" panose="02020603050405020304" pitchFamily="18" charset="0"/>
              </a:rPr>
              <a:t>the person of One who is by His character and nature</a:t>
            </a:r>
            <a:r>
              <a:rPr lang="en-IN" sz="1800" dirty="0">
                <a:solidFill>
                  <a:srgbClr val="000000"/>
                </a:solidFill>
                <a:effectLst/>
                <a:latin typeface="Calibri" panose="020F0502020204030204" pitchFamily="34" charset="0"/>
                <a:ea typeface="Times New Roman" panose="02020603050405020304" pitchFamily="18" charset="0"/>
              </a:rPr>
              <a:t>] His Son [namely Jesus], whom He appointed heir </a:t>
            </a:r>
            <a:r>
              <a:rPr lang="en-IN" sz="1800" i="1" dirty="0">
                <a:solidFill>
                  <a:srgbClr val="000000"/>
                </a:solidFill>
                <a:effectLst/>
                <a:latin typeface="Calibri" panose="020F0502020204030204" pitchFamily="34" charset="0"/>
                <a:ea typeface="Times New Roman" panose="02020603050405020304" pitchFamily="18" charset="0"/>
              </a:rPr>
              <a:t>and</a:t>
            </a:r>
            <a:r>
              <a:rPr lang="en-IN" sz="1800" dirty="0">
                <a:solidFill>
                  <a:srgbClr val="000000"/>
                </a:solidFill>
                <a:effectLst/>
                <a:latin typeface="Calibri" panose="020F0502020204030204" pitchFamily="34" charset="0"/>
                <a:ea typeface="Times New Roman" panose="02020603050405020304" pitchFamily="18" charset="0"/>
              </a:rPr>
              <a:t> lawful owner of all things, </a:t>
            </a:r>
            <a:r>
              <a:rPr lang="en-IN" sz="1800" b="1" dirty="0">
                <a:solidFill>
                  <a:srgbClr val="000000"/>
                </a:solidFill>
                <a:effectLst/>
                <a:latin typeface="Calibri" panose="020F0502020204030204" pitchFamily="34" charset="0"/>
                <a:ea typeface="Times New Roman" panose="02020603050405020304" pitchFamily="18" charset="0"/>
              </a:rPr>
              <a:t>through whom also He created the universe</a:t>
            </a:r>
            <a:r>
              <a:rPr lang="en-IN" sz="1800" dirty="0">
                <a:solidFill>
                  <a:srgbClr val="000000"/>
                </a:solidFill>
                <a:effectLst/>
                <a:latin typeface="Calibri" panose="020F0502020204030204" pitchFamily="34" charset="0"/>
                <a:ea typeface="Times New Roman" panose="02020603050405020304" pitchFamily="18" charset="0"/>
              </a:rPr>
              <a:t> [that is, the universe as a space-time-matter continuum]. </a:t>
            </a:r>
            <a:r>
              <a:rPr lang="en-IN" sz="1800" b="1" baseline="30000" dirty="0">
                <a:solidFill>
                  <a:srgbClr val="000000"/>
                </a:solidFill>
                <a:effectLst/>
                <a:latin typeface="Calibri" panose="020F0502020204030204" pitchFamily="34" charset="0"/>
                <a:ea typeface="Times New Roman" panose="02020603050405020304" pitchFamily="18" charset="0"/>
              </a:rPr>
              <a:t>3 </a:t>
            </a:r>
            <a:r>
              <a:rPr lang="en-IN" sz="1800" b="1" dirty="0">
                <a:solidFill>
                  <a:srgbClr val="000000"/>
                </a:solidFill>
                <a:effectLst/>
                <a:latin typeface="Calibri" panose="020F0502020204030204" pitchFamily="34" charset="0"/>
                <a:ea typeface="Times New Roman" panose="02020603050405020304" pitchFamily="18" charset="0"/>
              </a:rPr>
              <a:t>The Son is the radiance </a:t>
            </a:r>
            <a:r>
              <a:rPr lang="en-IN" sz="1800" b="1" i="1" dirty="0">
                <a:solidFill>
                  <a:srgbClr val="000000"/>
                </a:solidFill>
                <a:effectLst/>
                <a:latin typeface="Calibri" panose="020F0502020204030204" pitchFamily="34" charset="0"/>
                <a:ea typeface="Times New Roman" panose="02020603050405020304" pitchFamily="18" charset="0"/>
              </a:rPr>
              <a:t>and</a:t>
            </a:r>
            <a:r>
              <a:rPr lang="en-IN" sz="1800" b="1" dirty="0">
                <a:solidFill>
                  <a:srgbClr val="000000"/>
                </a:solidFill>
                <a:effectLst/>
                <a:latin typeface="Calibri" panose="020F0502020204030204" pitchFamily="34" charset="0"/>
                <a:ea typeface="Times New Roman" panose="02020603050405020304" pitchFamily="18" charset="0"/>
              </a:rPr>
              <a:t> only expression of the glory of [our awesome] God [reflecting God’s Shekinah glory</a:t>
            </a:r>
            <a:r>
              <a:rPr lang="en-IN" sz="1800" dirty="0">
                <a:solidFill>
                  <a:srgbClr val="000000"/>
                </a:solidFill>
                <a:effectLst/>
                <a:latin typeface="Calibri" panose="020F0502020204030204" pitchFamily="34" charset="0"/>
                <a:ea typeface="Times New Roman" panose="02020603050405020304" pitchFamily="18" charset="0"/>
              </a:rPr>
              <a:t>, the Light-being, the brilliant light of the divine], and </a:t>
            </a:r>
            <a:r>
              <a:rPr lang="en-IN" sz="1800" b="1" dirty="0">
                <a:solidFill>
                  <a:srgbClr val="000000"/>
                </a:solidFill>
                <a:effectLst/>
                <a:latin typeface="Calibri" panose="020F0502020204030204" pitchFamily="34" charset="0"/>
                <a:ea typeface="Times New Roman" panose="02020603050405020304" pitchFamily="18" charset="0"/>
              </a:rPr>
              <a:t>the exact representation </a:t>
            </a:r>
            <a:r>
              <a:rPr lang="en-IN" sz="1800" b="1" i="1" dirty="0">
                <a:solidFill>
                  <a:srgbClr val="000000"/>
                </a:solidFill>
                <a:effectLst/>
                <a:latin typeface="Calibri" panose="020F0502020204030204" pitchFamily="34" charset="0"/>
                <a:ea typeface="Times New Roman" panose="02020603050405020304" pitchFamily="18" charset="0"/>
              </a:rPr>
              <a:t>and</a:t>
            </a:r>
            <a:r>
              <a:rPr lang="en-IN" sz="1800" b="1" dirty="0">
                <a:solidFill>
                  <a:srgbClr val="000000"/>
                </a:solidFill>
                <a:effectLst/>
                <a:latin typeface="Calibri" panose="020F0502020204030204" pitchFamily="34" charset="0"/>
                <a:ea typeface="Times New Roman" panose="02020603050405020304" pitchFamily="18" charset="0"/>
              </a:rPr>
              <a:t> perfect imprint of His [Father’s] essence and</a:t>
            </a:r>
            <a:r>
              <a:rPr lang="en-IN" sz="1800" dirty="0">
                <a:solidFill>
                  <a:srgbClr val="000000"/>
                </a:solidFill>
                <a:effectLst/>
                <a:latin typeface="Calibri" panose="020F0502020204030204" pitchFamily="34" charset="0"/>
                <a:ea typeface="Times New Roman" panose="02020603050405020304" pitchFamily="18" charset="0"/>
              </a:rPr>
              <a:t> upholding </a:t>
            </a:r>
            <a:r>
              <a:rPr lang="en-IN" sz="1800" i="1" dirty="0">
                <a:solidFill>
                  <a:srgbClr val="000000"/>
                </a:solidFill>
                <a:effectLst/>
                <a:latin typeface="Calibri" panose="020F0502020204030204" pitchFamily="34" charset="0"/>
                <a:ea typeface="Times New Roman" panose="02020603050405020304" pitchFamily="18" charset="0"/>
              </a:rPr>
              <a:t>and</a:t>
            </a:r>
            <a:r>
              <a:rPr lang="en-IN" sz="1800" dirty="0">
                <a:solidFill>
                  <a:srgbClr val="000000"/>
                </a:solidFill>
                <a:effectLst/>
                <a:latin typeface="Calibri" panose="020F0502020204030204" pitchFamily="34" charset="0"/>
                <a:ea typeface="Times New Roman" panose="02020603050405020304" pitchFamily="18" charset="0"/>
              </a:rPr>
              <a:t> maintaining </a:t>
            </a:r>
            <a:r>
              <a:rPr lang="en-IN" sz="1800" i="1" dirty="0">
                <a:solidFill>
                  <a:srgbClr val="000000"/>
                </a:solidFill>
                <a:effectLst/>
                <a:latin typeface="Calibri" panose="020F0502020204030204" pitchFamily="34" charset="0"/>
                <a:ea typeface="Times New Roman" panose="02020603050405020304" pitchFamily="18" charset="0"/>
              </a:rPr>
              <a:t>and</a:t>
            </a:r>
            <a:r>
              <a:rPr lang="en-IN" sz="1800" dirty="0">
                <a:solidFill>
                  <a:srgbClr val="000000"/>
                </a:solidFill>
                <a:effectLst/>
                <a:latin typeface="Calibri" panose="020F0502020204030204" pitchFamily="34" charset="0"/>
                <a:ea typeface="Times New Roman" panose="02020603050405020304" pitchFamily="18" charset="0"/>
              </a:rPr>
              <a:t> propelling all things [the entire physical and spiritual universe] by His powerful word [carrying the universe along to its predetermined goal]. When He [Himself and no other] had [by offering Himself on the cross as a sacrifice for sin] accomplished purification from sins </a:t>
            </a:r>
            <a:r>
              <a:rPr lang="en-IN" sz="1800" i="1" dirty="0">
                <a:solidFill>
                  <a:srgbClr val="000000"/>
                </a:solidFill>
                <a:effectLst/>
                <a:latin typeface="Calibri" panose="020F0502020204030204" pitchFamily="34" charset="0"/>
                <a:ea typeface="Times New Roman" panose="02020603050405020304" pitchFamily="18" charset="0"/>
              </a:rPr>
              <a:t>and</a:t>
            </a:r>
            <a:r>
              <a:rPr lang="en-IN" sz="1800" dirty="0">
                <a:solidFill>
                  <a:srgbClr val="000000"/>
                </a:solidFill>
                <a:effectLst/>
                <a:latin typeface="Calibri" panose="020F0502020204030204" pitchFamily="34" charset="0"/>
                <a:ea typeface="Times New Roman" panose="02020603050405020304" pitchFamily="18" charset="0"/>
              </a:rPr>
              <a:t> established our freedom from guilt, </a:t>
            </a:r>
            <a:r>
              <a:rPr lang="en-IN" sz="1800" b="1" dirty="0">
                <a:solidFill>
                  <a:srgbClr val="000000"/>
                </a:solidFill>
                <a:effectLst/>
                <a:latin typeface="Calibri" panose="020F0502020204030204" pitchFamily="34" charset="0"/>
                <a:ea typeface="Times New Roman" panose="02020603050405020304" pitchFamily="18" charset="0"/>
              </a:rPr>
              <a:t>He sat down [revealing His completed work] at the right hand of the Majesty on high [revealing His Divine authority]</a:t>
            </a:r>
            <a:r>
              <a:rPr lang="en-IN" sz="1800" dirty="0">
                <a:solidFill>
                  <a:srgbClr val="000000"/>
                </a:solidFill>
                <a:effectLst/>
                <a:latin typeface="Calibri" panose="020F0502020204030204" pitchFamily="34" charset="0"/>
                <a:ea typeface="Times New Roman" panose="02020603050405020304" pitchFamily="18" charset="0"/>
              </a:rPr>
              <a:t>,</a:t>
            </a:r>
            <a:endParaRPr lang="en-IN" sz="1800" dirty="0">
              <a:effectLst/>
              <a:latin typeface="Times New Roman" panose="02020603050405020304" pitchFamily="18" charset="0"/>
              <a:ea typeface="Times New Roman" panose="02020603050405020304" pitchFamily="18" charset="0"/>
            </a:endParaRPr>
          </a:p>
          <a:p>
            <a:pPr algn="ctr"/>
            <a:endParaRPr lang="en-IN" dirty="0"/>
          </a:p>
        </p:txBody>
      </p:sp>
    </p:spTree>
    <p:extLst>
      <p:ext uri="{BB962C8B-B14F-4D97-AF65-F5344CB8AC3E}">
        <p14:creationId xmlns:p14="http://schemas.microsoft.com/office/powerpoint/2010/main" val="482020916"/>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0DA52-160A-C9DD-9952-76F1A18ABF4C}"/>
              </a:ext>
            </a:extLst>
          </p:cNvPr>
          <p:cNvSpPr/>
          <p:nvPr/>
        </p:nvSpPr>
        <p:spPr>
          <a:xfrm>
            <a:off x="361507" y="276448"/>
            <a:ext cx="8017180" cy="45142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US" sz="1800" b="1" kern="100" dirty="0">
                <a:effectLst/>
                <a:latin typeface="Calibri" panose="020F0502020204030204" pitchFamily="34" charset="0"/>
                <a:ea typeface="Aptos" panose="020B0004020202020204" pitchFamily="34" charset="0"/>
                <a:cs typeface="Times New Roman" panose="02020603050405020304" pitchFamily="18" charset="0"/>
              </a:rPr>
              <a:t>All Three are called “God”</a:t>
            </a:r>
            <a:endParaRPr lang="en-IN"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1800"/>
              </a:spcBef>
              <a:spcAft>
                <a:spcPts val="400"/>
              </a:spcAft>
            </a:pPr>
            <a:r>
              <a:rPr lang="en-IN"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John 8:54 (</a:t>
            </a:r>
            <a:r>
              <a:rPr lang="en-IN"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New Living Translation)</a:t>
            </a:r>
            <a:endParaRPr lang="en-IN"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r>
              <a:rPr lang="en-IN" dirty="0">
                <a:solidFill>
                  <a:srgbClr val="000000"/>
                </a:solidFill>
                <a:effectLst/>
                <a:latin typeface="Calibri" panose="020F0502020204030204" pitchFamily="34" charset="0"/>
                <a:ea typeface="Times New Roman" panose="02020603050405020304" pitchFamily="18" charset="0"/>
              </a:rPr>
              <a:t>Jesus answered, “If I want glory for myself, it doesn’t count. But it is </a:t>
            </a:r>
            <a:r>
              <a:rPr lang="en-IN" b="1" dirty="0">
                <a:solidFill>
                  <a:srgbClr val="000000"/>
                </a:solidFill>
                <a:effectLst/>
                <a:latin typeface="Calibri" panose="020F0502020204030204" pitchFamily="34" charset="0"/>
                <a:ea typeface="Times New Roman" panose="02020603050405020304" pitchFamily="18" charset="0"/>
              </a:rPr>
              <a:t>my Father</a:t>
            </a:r>
            <a:r>
              <a:rPr lang="en-IN" dirty="0">
                <a:solidFill>
                  <a:srgbClr val="000000"/>
                </a:solidFill>
                <a:effectLst/>
                <a:latin typeface="Calibri" panose="020F0502020204030204" pitchFamily="34" charset="0"/>
                <a:ea typeface="Times New Roman" panose="02020603050405020304" pitchFamily="18" charset="0"/>
              </a:rPr>
              <a:t> who will glorify me. You say, ‘</a:t>
            </a:r>
            <a:r>
              <a:rPr lang="en-IN" b="1" dirty="0">
                <a:solidFill>
                  <a:srgbClr val="000000"/>
                </a:solidFill>
                <a:effectLst/>
                <a:latin typeface="Calibri" panose="020F0502020204030204" pitchFamily="34" charset="0"/>
                <a:ea typeface="Times New Roman" panose="02020603050405020304" pitchFamily="18" charset="0"/>
              </a:rPr>
              <a:t>He is our God</a:t>
            </a:r>
            <a:r>
              <a:rPr lang="en-IN" dirty="0">
                <a:solidFill>
                  <a:srgbClr val="000000"/>
                </a:solidFill>
                <a:effectLst/>
                <a:latin typeface="Calibri" panose="020F0502020204030204" pitchFamily="34" charset="0"/>
                <a:ea typeface="Times New Roman" panose="02020603050405020304" pitchFamily="18" charset="0"/>
              </a:rPr>
              <a:t>,’</a:t>
            </a:r>
            <a:endParaRPr lang="en-IN"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US" kern="100" dirty="0">
                <a:effectLst/>
                <a:latin typeface="Calibri" panose="020F0502020204030204" pitchFamily="34" charset="0"/>
                <a:ea typeface="Aptos" panose="020B0004020202020204" pitchFamily="34" charset="0"/>
                <a:cs typeface="Times New Roman" panose="02020603050405020304" pitchFamily="18" charset="0"/>
              </a:rPr>
              <a:t> </a:t>
            </a:r>
            <a:endParaRPr lang="en-IN" kern="100" dirty="0">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IN"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John 1:1 (</a:t>
            </a:r>
            <a:r>
              <a:rPr lang="en-IN"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Amplified Bible)</a:t>
            </a:r>
            <a:endParaRPr lang="en-IN"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r>
              <a:rPr lang="en-IN" dirty="0">
                <a:solidFill>
                  <a:srgbClr val="000000"/>
                </a:solidFill>
                <a:effectLst/>
                <a:latin typeface="Calibri" panose="020F0502020204030204" pitchFamily="34" charset="0"/>
                <a:ea typeface="Times New Roman" panose="02020603050405020304" pitchFamily="18" charset="0"/>
              </a:rPr>
              <a:t>In the beginning [before all time] was the </a:t>
            </a:r>
            <a:r>
              <a:rPr lang="en-IN" b="1" dirty="0">
                <a:solidFill>
                  <a:srgbClr val="000000"/>
                </a:solidFill>
                <a:effectLst/>
                <a:latin typeface="Calibri" panose="020F0502020204030204" pitchFamily="34" charset="0"/>
                <a:ea typeface="Times New Roman" panose="02020603050405020304" pitchFamily="18" charset="0"/>
              </a:rPr>
              <a:t>Word (Christ)</a:t>
            </a:r>
            <a:r>
              <a:rPr lang="en-IN" dirty="0">
                <a:solidFill>
                  <a:srgbClr val="000000"/>
                </a:solidFill>
                <a:effectLst/>
                <a:latin typeface="Calibri" panose="020F0502020204030204" pitchFamily="34" charset="0"/>
                <a:ea typeface="Times New Roman" panose="02020603050405020304" pitchFamily="18" charset="0"/>
              </a:rPr>
              <a:t>, and the Word was with God, and </a:t>
            </a:r>
            <a:r>
              <a:rPr lang="en-IN" b="1" dirty="0">
                <a:solidFill>
                  <a:srgbClr val="000000"/>
                </a:solidFill>
                <a:effectLst/>
                <a:latin typeface="Calibri" panose="020F0502020204030204" pitchFamily="34" charset="0"/>
                <a:ea typeface="Times New Roman" panose="02020603050405020304" pitchFamily="18" charset="0"/>
              </a:rPr>
              <a:t>the Word was God Himself</a:t>
            </a:r>
            <a:r>
              <a:rPr lang="en-IN" dirty="0">
                <a:solidFill>
                  <a:srgbClr val="000000"/>
                </a:solidFill>
                <a:effectLst/>
                <a:latin typeface="Calibri" panose="020F0502020204030204" pitchFamily="34" charset="0"/>
                <a:ea typeface="Times New Roman" panose="02020603050405020304" pitchFamily="18" charset="0"/>
              </a:rPr>
              <a:t>.</a:t>
            </a:r>
            <a:endParaRPr lang="en-IN"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US" kern="100" dirty="0">
                <a:effectLst/>
                <a:latin typeface="Calibri" panose="020F0502020204030204" pitchFamily="34" charset="0"/>
                <a:ea typeface="Aptos" panose="020B0004020202020204" pitchFamily="34" charset="0"/>
                <a:cs typeface="Times New Roman" panose="02020603050405020304" pitchFamily="18" charset="0"/>
              </a:rPr>
              <a:t> </a:t>
            </a:r>
            <a:endParaRPr lang="en-IN"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1800"/>
              </a:spcBef>
              <a:spcAft>
                <a:spcPts val="400"/>
              </a:spcAft>
            </a:pPr>
            <a:r>
              <a:rPr lang="en-IN"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Acts 5:3-4 (</a:t>
            </a:r>
            <a:r>
              <a:rPr lang="en-IN"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New Living Translation)</a:t>
            </a:r>
            <a:endParaRPr lang="en-IN"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r>
              <a:rPr lang="en-IN" b="1" baseline="30000" dirty="0">
                <a:solidFill>
                  <a:srgbClr val="000000"/>
                </a:solidFill>
                <a:effectLst/>
                <a:latin typeface="Calibri" panose="020F0502020204030204" pitchFamily="34" charset="0"/>
                <a:ea typeface="Times New Roman" panose="02020603050405020304" pitchFamily="18" charset="0"/>
              </a:rPr>
              <a:t>3 </a:t>
            </a:r>
            <a:r>
              <a:rPr lang="en-IN" dirty="0">
                <a:solidFill>
                  <a:srgbClr val="000000"/>
                </a:solidFill>
                <a:effectLst/>
                <a:latin typeface="Calibri" panose="020F0502020204030204" pitchFamily="34" charset="0"/>
                <a:ea typeface="Times New Roman" panose="02020603050405020304" pitchFamily="18" charset="0"/>
              </a:rPr>
              <a:t>Then Peter said, “Ananias, why have you let Satan fill your heart? </a:t>
            </a:r>
            <a:r>
              <a:rPr lang="en-IN" b="1" dirty="0">
                <a:solidFill>
                  <a:srgbClr val="000000"/>
                </a:solidFill>
                <a:effectLst/>
                <a:latin typeface="Calibri" panose="020F0502020204030204" pitchFamily="34" charset="0"/>
                <a:ea typeface="Times New Roman" panose="02020603050405020304" pitchFamily="18" charset="0"/>
              </a:rPr>
              <a:t>You lied to the Holy Spirit</a:t>
            </a:r>
            <a:r>
              <a:rPr lang="en-IN" dirty="0">
                <a:solidFill>
                  <a:srgbClr val="000000"/>
                </a:solidFill>
                <a:effectLst/>
                <a:latin typeface="Calibri" panose="020F0502020204030204" pitchFamily="34" charset="0"/>
                <a:ea typeface="Times New Roman" panose="02020603050405020304" pitchFamily="18" charset="0"/>
              </a:rPr>
              <a:t>, and you kept some of the money for yourself. </a:t>
            </a:r>
            <a:r>
              <a:rPr lang="en-IN" b="1" baseline="30000" dirty="0">
                <a:solidFill>
                  <a:srgbClr val="000000"/>
                </a:solidFill>
                <a:effectLst/>
                <a:latin typeface="Calibri" panose="020F0502020204030204" pitchFamily="34" charset="0"/>
                <a:ea typeface="Times New Roman" panose="02020603050405020304" pitchFamily="18" charset="0"/>
              </a:rPr>
              <a:t>4 </a:t>
            </a:r>
            <a:r>
              <a:rPr lang="en-IN" dirty="0">
                <a:solidFill>
                  <a:srgbClr val="000000"/>
                </a:solidFill>
                <a:effectLst/>
                <a:latin typeface="Calibri" panose="020F0502020204030204" pitchFamily="34" charset="0"/>
                <a:ea typeface="Times New Roman" panose="02020603050405020304" pitchFamily="18" charset="0"/>
              </a:rPr>
              <a:t>The property was yours to sell or not sell, as you wished. And after selling it, the money was also yours to give away. How could you do a thing like this? </a:t>
            </a:r>
            <a:r>
              <a:rPr lang="en-IN" b="1" dirty="0">
                <a:solidFill>
                  <a:srgbClr val="000000"/>
                </a:solidFill>
                <a:effectLst/>
                <a:latin typeface="Calibri" panose="020F0502020204030204" pitchFamily="34" charset="0"/>
                <a:ea typeface="Times New Roman" panose="02020603050405020304" pitchFamily="18" charset="0"/>
              </a:rPr>
              <a:t>You weren’t lying to us but to God!</a:t>
            </a:r>
            <a:r>
              <a:rPr lang="en-IN" dirty="0">
                <a:solidFill>
                  <a:srgbClr val="000000"/>
                </a:solidFill>
                <a:effectLst/>
                <a:latin typeface="Calibri" panose="020F0502020204030204" pitchFamily="34" charset="0"/>
                <a:ea typeface="Times New Roman" panose="02020603050405020304" pitchFamily="18" charset="0"/>
              </a:rPr>
              <a:t>”</a:t>
            </a:r>
            <a:endParaRPr lang="en-IN"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52129857"/>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0DA52-160A-C9DD-9952-76F1A18ABF4C}"/>
              </a:ext>
            </a:extLst>
          </p:cNvPr>
          <p:cNvSpPr/>
          <p:nvPr/>
        </p:nvSpPr>
        <p:spPr>
          <a:xfrm>
            <a:off x="361507" y="276448"/>
            <a:ext cx="8017180" cy="45142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US" sz="1800" b="1" kern="100" dirty="0">
                <a:effectLst/>
                <a:latin typeface="Calibri" panose="020F0502020204030204" pitchFamily="34" charset="0"/>
                <a:ea typeface="Aptos" panose="020B0004020202020204" pitchFamily="34" charset="0"/>
                <a:cs typeface="Times New Roman" panose="02020603050405020304" pitchFamily="18" charset="0"/>
              </a:rPr>
              <a:t>Unity of God</a:t>
            </a:r>
            <a:endParaRPr lang="en-IN"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1800"/>
              </a:spcBef>
              <a:spcAft>
                <a:spcPts val="400"/>
              </a:spcAft>
            </a:pPr>
            <a:r>
              <a:rPr lang="en-IN" sz="16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John 17:3</a:t>
            </a:r>
            <a:r>
              <a:rPr lang="en-IN" sz="16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 (</a:t>
            </a:r>
            <a:r>
              <a:rPr lang="en-IN" sz="16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Amplified Bible)</a:t>
            </a:r>
            <a:endParaRPr lang="en-IN" sz="16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r>
              <a:rPr lang="en-IN" sz="1600" dirty="0">
                <a:solidFill>
                  <a:srgbClr val="000000"/>
                </a:solidFill>
                <a:effectLst/>
                <a:latin typeface="Calibri" panose="020F0502020204030204" pitchFamily="34" charset="0"/>
                <a:ea typeface="Times New Roman" panose="02020603050405020304" pitchFamily="18" charset="0"/>
              </a:rPr>
              <a:t>Now this is eternal life: that they may know You, </a:t>
            </a:r>
            <a:r>
              <a:rPr lang="en-IN" sz="1600" b="1" dirty="0">
                <a:solidFill>
                  <a:srgbClr val="000000"/>
                </a:solidFill>
                <a:effectLst/>
                <a:latin typeface="Calibri" panose="020F0502020204030204" pitchFamily="34" charset="0"/>
                <a:ea typeface="Times New Roman" panose="02020603050405020304" pitchFamily="18" charset="0"/>
              </a:rPr>
              <a:t>the only true [supreme and sovereign] God, and [in the same manner know] Jesus</a:t>
            </a:r>
            <a:r>
              <a:rPr lang="en-IN" sz="1600" dirty="0">
                <a:solidFill>
                  <a:srgbClr val="000000"/>
                </a:solidFill>
                <a:effectLst/>
                <a:latin typeface="Calibri" panose="020F0502020204030204" pitchFamily="34" charset="0"/>
                <a:ea typeface="Times New Roman" panose="02020603050405020304" pitchFamily="18" charset="0"/>
              </a:rPr>
              <a:t> [as the] Christ whom You have sent.</a:t>
            </a:r>
            <a:endParaRPr lang="en-IN" sz="160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US" sz="16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IN" sz="1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1800"/>
              </a:spcBef>
              <a:spcAft>
                <a:spcPts val="400"/>
              </a:spcAft>
            </a:pPr>
            <a:r>
              <a:rPr lang="en-IN" sz="16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 Timothy 2:5</a:t>
            </a:r>
            <a:r>
              <a:rPr lang="en-IN" sz="16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 (</a:t>
            </a:r>
            <a:r>
              <a:rPr lang="en-IN" sz="16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Amplified Bible)</a:t>
            </a:r>
            <a:endParaRPr lang="en-IN" sz="16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r>
              <a:rPr lang="en-IN" sz="1600" dirty="0">
                <a:solidFill>
                  <a:srgbClr val="000000"/>
                </a:solidFill>
                <a:effectLst/>
                <a:latin typeface="Calibri" panose="020F0502020204030204" pitchFamily="34" charset="0"/>
                <a:ea typeface="Times New Roman" panose="02020603050405020304" pitchFamily="18" charset="0"/>
              </a:rPr>
              <a:t>For </a:t>
            </a:r>
            <a:r>
              <a:rPr lang="en-IN" sz="1600" b="1" dirty="0">
                <a:solidFill>
                  <a:srgbClr val="000000"/>
                </a:solidFill>
                <a:effectLst/>
                <a:latin typeface="Calibri" panose="020F0502020204030204" pitchFamily="34" charset="0"/>
                <a:ea typeface="Times New Roman" panose="02020603050405020304" pitchFamily="18" charset="0"/>
              </a:rPr>
              <a:t>there is [only] one God, and [only] one Mediator</a:t>
            </a:r>
            <a:r>
              <a:rPr lang="en-IN" sz="1600" dirty="0">
                <a:solidFill>
                  <a:srgbClr val="000000"/>
                </a:solidFill>
                <a:effectLst/>
                <a:latin typeface="Calibri" panose="020F0502020204030204" pitchFamily="34" charset="0"/>
                <a:ea typeface="Times New Roman" panose="02020603050405020304" pitchFamily="18" charset="0"/>
              </a:rPr>
              <a:t> between God and mankind, the Man Christ Jesus,</a:t>
            </a:r>
            <a:endParaRPr lang="en-IN"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4622177"/>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0DA52-160A-C9DD-9952-76F1A18ABF4C}"/>
              </a:ext>
            </a:extLst>
          </p:cNvPr>
          <p:cNvSpPr/>
          <p:nvPr/>
        </p:nvSpPr>
        <p:spPr>
          <a:xfrm>
            <a:off x="361507" y="276448"/>
            <a:ext cx="8017180" cy="45142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US" sz="1800" b="1" kern="100" dirty="0">
                <a:effectLst/>
                <a:latin typeface="Calibri" panose="020F0502020204030204" pitchFamily="34" charset="0"/>
                <a:ea typeface="Aptos" panose="020B0004020202020204" pitchFamily="34" charset="0"/>
                <a:cs typeface="Times New Roman" panose="02020603050405020304" pitchFamily="18" charset="0"/>
              </a:rPr>
              <a:t>At the birth of Jesus, we see this undeniable association of the Father, Son, and Holy Spirit.</a:t>
            </a:r>
            <a:endParaRPr lang="en-IN"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1800"/>
              </a:spcBef>
              <a:spcAft>
                <a:spcPts val="400"/>
              </a:spcAft>
            </a:pPr>
            <a:r>
              <a:rPr lang="en-IN" sz="18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Luke 1:35,37</a:t>
            </a:r>
            <a:endParaRPr lang="en-IN"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Bef>
                <a:spcPts val="1800"/>
              </a:spcBef>
              <a:spcAft>
                <a:spcPts val="400"/>
              </a:spcAft>
            </a:pPr>
            <a:r>
              <a:rPr lang="en-IN" sz="18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Amplified Bible</a:t>
            </a:r>
            <a:endParaRPr lang="en-IN"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r>
              <a:rPr lang="en-IN" sz="1800" b="1" baseline="30000" dirty="0">
                <a:solidFill>
                  <a:srgbClr val="000000"/>
                </a:solidFill>
                <a:effectLst/>
                <a:latin typeface="Calibri" panose="020F0502020204030204" pitchFamily="34" charset="0"/>
                <a:ea typeface="Times New Roman" panose="02020603050405020304" pitchFamily="18" charset="0"/>
              </a:rPr>
              <a:t>35 </a:t>
            </a:r>
            <a:r>
              <a:rPr lang="en-IN" sz="1800" dirty="0">
                <a:solidFill>
                  <a:srgbClr val="000000"/>
                </a:solidFill>
                <a:effectLst/>
                <a:latin typeface="Calibri" panose="020F0502020204030204" pitchFamily="34" charset="0"/>
                <a:ea typeface="Times New Roman" panose="02020603050405020304" pitchFamily="18" charset="0"/>
              </a:rPr>
              <a:t>Then the angel replied to her, “</a:t>
            </a:r>
            <a:r>
              <a:rPr lang="en-IN" sz="1800" b="1" dirty="0">
                <a:solidFill>
                  <a:srgbClr val="000000"/>
                </a:solidFill>
                <a:effectLst/>
                <a:latin typeface="Calibri" panose="020F0502020204030204" pitchFamily="34" charset="0"/>
                <a:ea typeface="Times New Roman" panose="02020603050405020304" pitchFamily="18" charset="0"/>
              </a:rPr>
              <a:t>The Holy Spirit will come upon you</a:t>
            </a:r>
            <a:r>
              <a:rPr lang="en-IN" sz="1800" dirty="0">
                <a:solidFill>
                  <a:srgbClr val="000000"/>
                </a:solidFill>
                <a:effectLst/>
                <a:latin typeface="Calibri" panose="020F0502020204030204" pitchFamily="34" charset="0"/>
                <a:ea typeface="Times New Roman" panose="02020603050405020304" pitchFamily="18" charset="0"/>
              </a:rPr>
              <a:t>, and </a:t>
            </a:r>
            <a:r>
              <a:rPr lang="en-IN" sz="1800" b="1" dirty="0">
                <a:solidFill>
                  <a:srgbClr val="000000"/>
                </a:solidFill>
                <a:effectLst/>
                <a:latin typeface="Calibri" panose="020F0502020204030204" pitchFamily="34" charset="0"/>
                <a:ea typeface="Times New Roman" panose="02020603050405020304" pitchFamily="18" charset="0"/>
              </a:rPr>
              <a:t>the power of the Most High will overshadow you</a:t>
            </a:r>
            <a:r>
              <a:rPr lang="en-IN" sz="1800" dirty="0">
                <a:solidFill>
                  <a:srgbClr val="000000"/>
                </a:solidFill>
                <a:effectLst/>
                <a:latin typeface="Calibri" panose="020F0502020204030204" pitchFamily="34" charset="0"/>
                <a:ea typeface="Times New Roman" panose="02020603050405020304" pitchFamily="18" charset="0"/>
              </a:rPr>
              <a:t> [like a cloud]; for that reason the holy (pure, sinless) </a:t>
            </a:r>
            <a:r>
              <a:rPr lang="en-IN" sz="1800" b="1" dirty="0">
                <a:solidFill>
                  <a:srgbClr val="000000"/>
                </a:solidFill>
                <a:effectLst/>
                <a:latin typeface="Calibri" panose="020F0502020204030204" pitchFamily="34" charset="0"/>
                <a:ea typeface="Times New Roman" panose="02020603050405020304" pitchFamily="18" charset="0"/>
              </a:rPr>
              <a:t>Child shall be called the Son of God</a:t>
            </a:r>
            <a:r>
              <a:rPr lang="en-IN" sz="1800" dirty="0">
                <a:solidFill>
                  <a:srgbClr val="000000"/>
                </a:solidFill>
                <a:effectLst/>
                <a:latin typeface="Calibri" panose="020F0502020204030204" pitchFamily="34" charset="0"/>
                <a:ea typeface="Times New Roman" panose="02020603050405020304" pitchFamily="18" charset="0"/>
              </a:rPr>
              <a:t>. </a:t>
            </a:r>
            <a:r>
              <a:rPr lang="en-IN" sz="1800" b="1" baseline="30000" dirty="0">
                <a:solidFill>
                  <a:srgbClr val="000000"/>
                </a:solidFill>
                <a:effectLst/>
                <a:latin typeface="Calibri" panose="020F0502020204030204" pitchFamily="34" charset="0"/>
                <a:ea typeface="Times New Roman" panose="02020603050405020304" pitchFamily="18" charset="0"/>
              </a:rPr>
              <a:t>37 </a:t>
            </a:r>
            <a:r>
              <a:rPr lang="en-IN" sz="1800" dirty="0">
                <a:solidFill>
                  <a:srgbClr val="000000"/>
                </a:solidFill>
                <a:effectLst/>
                <a:latin typeface="Calibri" panose="020F0502020204030204" pitchFamily="34" charset="0"/>
                <a:ea typeface="Times New Roman" panose="02020603050405020304" pitchFamily="18" charset="0"/>
              </a:rPr>
              <a:t>For </a:t>
            </a:r>
            <a:r>
              <a:rPr lang="en-IN" sz="1800" b="1" dirty="0">
                <a:solidFill>
                  <a:srgbClr val="000000"/>
                </a:solidFill>
                <a:effectLst/>
                <a:latin typeface="Calibri" panose="020F0502020204030204" pitchFamily="34" charset="0"/>
                <a:ea typeface="Times New Roman" panose="02020603050405020304" pitchFamily="18" charset="0"/>
              </a:rPr>
              <a:t>with God</a:t>
            </a:r>
            <a:r>
              <a:rPr lang="en-IN" sz="1800" dirty="0">
                <a:solidFill>
                  <a:srgbClr val="000000"/>
                </a:solidFill>
                <a:effectLst/>
                <a:latin typeface="Calibri" panose="020F0502020204030204" pitchFamily="34" charset="0"/>
                <a:ea typeface="Times New Roman" panose="02020603050405020304" pitchFamily="18" charset="0"/>
              </a:rPr>
              <a:t> nothing [is or ever] shall be impossible.”</a:t>
            </a:r>
            <a:endParaRPr lang="en-IN" sz="180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US"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algn="ctr"/>
            <a:endParaRPr lang="en-IN" dirty="0"/>
          </a:p>
        </p:txBody>
      </p:sp>
    </p:spTree>
    <p:extLst>
      <p:ext uri="{BB962C8B-B14F-4D97-AF65-F5344CB8AC3E}">
        <p14:creationId xmlns:p14="http://schemas.microsoft.com/office/powerpoint/2010/main" val="1872366553"/>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0DA52-160A-C9DD-9952-76F1A18ABF4C}"/>
              </a:ext>
            </a:extLst>
          </p:cNvPr>
          <p:cNvSpPr/>
          <p:nvPr/>
        </p:nvSpPr>
        <p:spPr>
          <a:xfrm>
            <a:off x="361507" y="276448"/>
            <a:ext cx="8017180" cy="45142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US" sz="1800" b="1" kern="100" dirty="0">
                <a:effectLst/>
                <a:latin typeface="Calibri" panose="020F0502020204030204" pitchFamily="34" charset="0"/>
                <a:ea typeface="Aptos" panose="020B0004020202020204" pitchFamily="34" charset="0"/>
                <a:cs typeface="Times New Roman" panose="02020603050405020304" pitchFamily="18" charset="0"/>
              </a:rPr>
              <a:t>At the baptism of Jesus, each of the Trinity is presented as a distinct Person.</a:t>
            </a:r>
            <a:endParaRPr lang="en-IN"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1800"/>
              </a:spcBef>
              <a:spcAft>
                <a:spcPts val="400"/>
              </a:spcAft>
            </a:pPr>
            <a:r>
              <a:rPr lang="en-IN" sz="18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Luke 3:21-22</a:t>
            </a:r>
            <a:endParaRPr lang="en-IN"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Bef>
                <a:spcPts val="1800"/>
              </a:spcBef>
              <a:spcAft>
                <a:spcPts val="400"/>
              </a:spcAft>
            </a:pPr>
            <a:r>
              <a:rPr lang="en-IN" sz="18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Amplified Bible</a:t>
            </a:r>
            <a:endParaRPr lang="en-IN"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r>
              <a:rPr lang="en-IN" sz="1800" b="1" baseline="30000" dirty="0">
                <a:solidFill>
                  <a:srgbClr val="000000"/>
                </a:solidFill>
                <a:effectLst/>
                <a:latin typeface="Calibri" panose="020F0502020204030204" pitchFamily="34" charset="0"/>
                <a:ea typeface="Times New Roman" panose="02020603050405020304" pitchFamily="18" charset="0"/>
              </a:rPr>
              <a:t>21 </a:t>
            </a:r>
            <a:r>
              <a:rPr lang="en-IN" sz="1800" dirty="0">
                <a:solidFill>
                  <a:srgbClr val="000000"/>
                </a:solidFill>
                <a:effectLst/>
                <a:latin typeface="Calibri" panose="020F0502020204030204" pitchFamily="34" charset="0"/>
                <a:ea typeface="Times New Roman" panose="02020603050405020304" pitchFamily="18" charset="0"/>
              </a:rPr>
              <a:t>Now when all the people were baptized, </a:t>
            </a:r>
            <a:r>
              <a:rPr lang="en-IN" sz="1800" b="1" dirty="0">
                <a:solidFill>
                  <a:srgbClr val="000000"/>
                </a:solidFill>
                <a:effectLst/>
                <a:latin typeface="Calibri" panose="020F0502020204030204" pitchFamily="34" charset="0"/>
                <a:ea typeface="Times New Roman" panose="02020603050405020304" pitchFamily="18" charset="0"/>
              </a:rPr>
              <a:t>Jesus was also baptized</a:t>
            </a:r>
            <a:r>
              <a:rPr lang="en-IN" sz="1800" dirty="0">
                <a:solidFill>
                  <a:srgbClr val="000000"/>
                </a:solidFill>
                <a:effectLst/>
                <a:latin typeface="Calibri" panose="020F0502020204030204" pitchFamily="34" charset="0"/>
                <a:ea typeface="Times New Roman" panose="02020603050405020304" pitchFamily="18" charset="0"/>
              </a:rPr>
              <a:t>, and while He was praying, the [visible] heaven was opened, </a:t>
            </a:r>
            <a:r>
              <a:rPr lang="en-IN" sz="1800" b="1" baseline="30000" dirty="0">
                <a:solidFill>
                  <a:srgbClr val="000000"/>
                </a:solidFill>
                <a:effectLst/>
                <a:latin typeface="Calibri" panose="020F0502020204030204" pitchFamily="34" charset="0"/>
                <a:ea typeface="Times New Roman" panose="02020603050405020304" pitchFamily="18" charset="0"/>
              </a:rPr>
              <a:t>22 </a:t>
            </a:r>
            <a:r>
              <a:rPr lang="en-IN" sz="1800" dirty="0">
                <a:solidFill>
                  <a:srgbClr val="000000"/>
                </a:solidFill>
                <a:effectLst/>
                <a:latin typeface="Calibri" panose="020F0502020204030204" pitchFamily="34" charset="0"/>
                <a:ea typeface="Times New Roman" panose="02020603050405020304" pitchFamily="18" charset="0"/>
              </a:rPr>
              <a:t>and </a:t>
            </a:r>
            <a:r>
              <a:rPr lang="en-IN" sz="1800" b="1" dirty="0">
                <a:solidFill>
                  <a:srgbClr val="000000"/>
                </a:solidFill>
                <a:effectLst/>
                <a:latin typeface="Calibri" panose="020F0502020204030204" pitchFamily="34" charset="0"/>
                <a:ea typeface="Times New Roman" panose="02020603050405020304" pitchFamily="18" charset="0"/>
              </a:rPr>
              <a:t>the Holy Spirit descended on Him in bodily form like a dove, and a voice came from heaven, “You are My Son</a:t>
            </a:r>
            <a:r>
              <a:rPr lang="en-IN" sz="1800" dirty="0">
                <a:solidFill>
                  <a:srgbClr val="000000"/>
                </a:solidFill>
                <a:effectLst/>
                <a:latin typeface="Calibri" panose="020F0502020204030204" pitchFamily="34" charset="0"/>
                <a:ea typeface="Times New Roman" panose="02020603050405020304" pitchFamily="18" charset="0"/>
              </a:rPr>
              <a:t>, My Beloved, in You I am well-pleased </a:t>
            </a:r>
            <a:r>
              <a:rPr lang="en-IN" sz="1800" i="1" dirty="0">
                <a:solidFill>
                  <a:srgbClr val="000000"/>
                </a:solidFill>
                <a:effectLst/>
                <a:latin typeface="Calibri" panose="020F0502020204030204" pitchFamily="34" charset="0"/>
                <a:ea typeface="Times New Roman" panose="02020603050405020304" pitchFamily="18" charset="0"/>
              </a:rPr>
              <a:t>and</a:t>
            </a:r>
            <a:r>
              <a:rPr lang="en-IN" sz="1800" dirty="0">
                <a:solidFill>
                  <a:srgbClr val="000000"/>
                </a:solidFill>
                <a:effectLst/>
                <a:latin typeface="Calibri" panose="020F0502020204030204" pitchFamily="34" charset="0"/>
                <a:ea typeface="Times New Roman" panose="02020603050405020304" pitchFamily="18" charset="0"/>
              </a:rPr>
              <a:t> delighted!”</a:t>
            </a:r>
            <a:endParaRPr lang="en-IN" sz="1800" dirty="0">
              <a:effectLst/>
              <a:latin typeface="Times New Roman" panose="02020603050405020304" pitchFamily="18" charset="0"/>
              <a:ea typeface="Times New Roman" panose="02020603050405020304" pitchFamily="18" charset="0"/>
            </a:endParaRPr>
          </a:p>
          <a:p>
            <a:pPr algn="ctr"/>
            <a:endParaRPr lang="en-IN" dirty="0"/>
          </a:p>
        </p:txBody>
      </p:sp>
    </p:spTree>
    <p:extLst>
      <p:ext uri="{BB962C8B-B14F-4D97-AF65-F5344CB8AC3E}">
        <p14:creationId xmlns:p14="http://schemas.microsoft.com/office/powerpoint/2010/main" val="113874374"/>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0DA52-160A-C9DD-9952-76F1A18ABF4C}"/>
              </a:ext>
            </a:extLst>
          </p:cNvPr>
          <p:cNvSpPr/>
          <p:nvPr/>
        </p:nvSpPr>
        <p:spPr>
          <a:xfrm>
            <a:off x="361507" y="276448"/>
            <a:ext cx="8017180" cy="45142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Bef>
                <a:spcPts val="1800"/>
              </a:spcBef>
              <a:spcAft>
                <a:spcPts val="400"/>
              </a:spcAft>
            </a:pPr>
            <a:r>
              <a:rPr lang="en-IN" sz="18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Luke 10:22</a:t>
            </a:r>
            <a:r>
              <a:rPr lang="en-IN" sz="18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 (</a:t>
            </a:r>
            <a:r>
              <a:rPr lang="en-IN" sz="18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Amplified Bible)</a:t>
            </a:r>
            <a:endParaRPr lang="en-IN"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r>
              <a:rPr lang="en-IN" sz="1800" dirty="0">
                <a:solidFill>
                  <a:srgbClr val="000000"/>
                </a:solidFill>
                <a:effectLst/>
                <a:latin typeface="Calibri" panose="020F0502020204030204" pitchFamily="34" charset="0"/>
                <a:ea typeface="Times New Roman" panose="02020603050405020304" pitchFamily="18" charset="0"/>
              </a:rPr>
              <a:t>All things have been transferred </a:t>
            </a:r>
            <a:r>
              <a:rPr lang="en-IN" sz="1800" i="1" dirty="0">
                <a:solidFill>
                  <a:srgbClr val="000000"/>
                </a:solidFill>
                <a:effectLst/>
                <a:latin typeface="Calibri" panose="020F0502020204030204" pitchFamily="34" charset="0"/>
                <a:ea typeface="Times New Roman" panose="02020603050405020304" pitchFamily="18" charset="0"/>
              </a:rPr>
              <a:t>and</a:t>
            </a:r>
            <a:r>
              <a:rPr lang="en-IN" sz="1800" dirty="0">
                <a:solidFill>
                  <a:srgbClr val="000000"/>
                </a:solidFill>
                <a:effectLst/>
                <a:latin typeface="Calibri" panose="020F0502020204030204" pitchFamily="34" charset="0"/>
                <a:ea typeface="Times New Roman" panose="02020603050405020304" pitchFamily="18" charset="0"/>
              </a:rPr>
              <a:t> turned over to Me </a:t>
            </a:r>
            <a:r>
              <a:rPr lang="en-IN" sz="1800" b="1" dirty="0">
                <a:solidFill>
                  <a:srgbClr val="000000"/>
                </a:solidFill>
                <a:effectLst/>
                <a:latin typeface="Calibri" panose="020F0502020204030204" pitchFamily="34" charset="0"/>
                <a:ea typeface="Times New Roman" panose="02020603050405020304" pitchFamily="18" charset="0"/>
              </a:rPr>
              <a:t>by My Father</a:t>
            </a:r>
            <a:r>
              <a:rPr lang="en-IN" sz="1800" dirty="0">
                <a:solidFill>
                  <a:srgbClr val="000000"/>
                </a:solidFill>
                <a:effectLst/>
                <a:latin typeface="Calibri" panose="020F0502020204030204" pitchFamily="34" charset="0"/>
                <a:ea typeface="Times New Roman" panose="02020603050405020304" pitchFamily="18" charset="0"/>
              </a:rPr>
              <a:t> and </a:t>
            </a:r>
            <a:r>
              <a:rPr lang="en-IN" sz="1800" b="1" dirty="0">
                <a:solidFill>
                  <a:srgbClr val="000000"/>
                </a:solidFill>
                <a:effectLst/>
                <a:latin typeface="Calibri" panose="020F0502020204030204" pitchFamily="34" charset="0"/>
                <a:ea typeface="Times New Roman" panose="02020603050405020304" pitchFamily="18" charset="0"/>
              </a:rPr>
              <a:t>no one knows who the Son is except the Father, or who the Father is except the Son</a:t>
            </a:r>
            <a:r>
              <a:rPr lang="en-IN" sz="1800" dirty="0">
                <a:solidFill>
                  <a:srgbClr val="000000"/>
                </a:solidFill>
                <a:effectLst/>
                <a:latin typeface="Calibri" panose="020F0502020204030204" pitchFamily="34" charset="0"/>
                <a:ea typeface="Times New Roman" panose="02020603050405020304" pitchFamily="18" charset="0"/>
              </a:rPr>
              <a:t>, and anyone to whom the Son wishes to reveal Him.”</a:t>
            </a:r>
            <a:endParaRPr lang="en-IN" sz="180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US"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1800"/>
              </a:spcBef>
              <a:spcAft>
                <a:spcPts val="400"/>
              </a:spcAft>
            </a:pPr>
            <a:r>
              <a:rPr lang="en-IN" sz="18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Luke 12:12</a:t>
            </a:r>
            <a:r>
              <a:rPr lang="en-IN" sz="18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 (</a:t>
            </a:r>
            <a:r>
              <a:rPr lang="en-IN" sz="18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New King James Version) </a:t>
            </a:r>
            <a:endParaRPr lang="en-IN"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r>
              <a:rPr lang="en-IN" sz="1800" dirty="0">
                <a:solidFill>
                  <a:srgbClr val="000000"/>
                </a:solidFill>
                <a:effectLst/>
                <a:latin typeface="Calibri" panose="020F0502020204030204" pitchFamily="34" charset="0"/>
                <a:ea typeface="Times New Roman" panose="02020603050405020304" pitchFamily="18" charset="0"/>
              </a:rPr>
              <a:t>For </a:t>
            </a:r>
            <a:r>
              <a:rPr lang="en-IN" sz="1800" b="1" dirty="0">
                <a:solidFill>
                  <a:srgbClr val="000000"/>
                </a:solidFill>
                <a:effectLst/>
                <a:latin typeface="Calibri" panose="020F0502020204030204" pitchFamily="34" charset="0"/>
                <a:ea typeface="Times New Roman" panose="02020603050405020304" pitchFamily="18" charset="0"/>
              </a:rPr>
              <a:t>the Holy Spirit will teach you</a:t>
            </a:r>
            <a:r>
              <a:rPr lang="en-IN" sz="1800" dirty="0">
                <a:solidFill>
                  <a:srgbClr val="000000"/>
                </a:solidFill>
                <a:effectLst/>
                <a:latin typeface="Calibri" panose="020F0502020204030204" pitchFamily="34" charset="0"/>
                <a:ea typeface="Times New Roman" panose="02020603050405020304" pitchFamily="18" charset="0"/>
              </a:rPr>
              <a:t> in that very hour what you ought to say.”</a:t>
            </a:r>
            <a:endParaRPr lang="en-IN" sz="180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US"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algn="ctr"/>
            <a:endParaRPr lang="en-IN" dirty="0"/>
          </a:p>
        </p:txBody>
      </p:sp>
    </p:spTree>
    <p:extLst>
      <p:ext uri="{BB962C8B-B14F-4D97-AF65-F5344CB8AC3E}">
        <p14:creationId xmlns:p14="http://schemas.microsoft.com/office/powerpoint/2010/main" val="3636498556"/>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0DA52-160A-C9DD-9952-76F1A18ABF4C}"/>
              </a:ext>
            </a:extLst>
          </p:cNvPr>
          <p:cNvSpPr/>
          <p:nvPr/>
        </p:nvSpPr>
        <p:spPr>
          <a:xfrm>
            <a:off x="361507" y="137787"/>
            <a:ext cx="8469342" cy="474736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Bef>
                <a:spcPts val="1800"/>
              </a:spcBef>
              <a:spcAft>
                <a:spcPts val="400"/>
              </a:spcAft>
            </a:pPr>
            <a:r>
              <a:rPr lang="en-IN" sz="16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John 14:16-26 (</a:t>
            </a:r>
            <a:r>
              <a:rPr lang="en-IN" sz="16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Amplified Bible)</a:t>
            </a:r>
            <a:endParaRPr lang="en-IN" sz="16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r>
              <a:rPr lang="en-IN" sz="1600" b="1" baseline="30000" dirty="0">
                <a:solidFill>
                  <a:srgbClr val="000000"/>
                </a:solidFill>
                <a:effectLst/>
                <a:latin typeface="Calibri" panose="020F0502020204030204" pitchFamily="34" charset="0"/>
                <a:ea typeface="Times New Roman" panose="02020603050405020304" pitchFamily="18" charset="0"/>
              </a:rPr>
              <a:t>16 </a:t>
            </a:r>
            <a:r>
              <a:rPr lang="en-IN" sz="1600" dirty="0">
                <a:solidFill>
                  <a:srgbClr val="000000"/>
                </a:solidFill>
                <a:effectLst/>
                <a:latin typeface="Calibri" panose="020F0502020204030204" pitchFamily="34" charset="0"/>
                <a:ea typeface="Times New Roman" panose="02020603050405020304" pitchFamily="18" charset="0"/>
              </a:rPr>
              <a:t>And </a:t>
            </a:r>
            <a:r>
              <a:rPr lang="en-IN" sz="1600" b="1" dirty="0">
                <a:solidFill>
                  <a:srgbClr val="000000"/>
                </a:solidFill>
                <a:effectLst/>
                <a:highlight>
                  <a:srgbClr val="FFFF00"/>
                </a:highlight>
                <a:latin typeface="Calibri" panose="020F0502020204030204" pitchFamily="34" charset="0"/>
                <a:ea typeface="Times New Roman" panose="02020603050405020304" pitchFamily="18" charset="0"/>
              </a:rPr>
              <a:t>I will ask the Father, and He will give you another Helper</a:t>
            </a:r>
            <a:r>
              <a:rPr lang="en-IN" sz="1600" dirty="0">
                <a:solidFill>
                  <a:srgbClr val="000000"/>
                </a:solidFill>
                <a:effectLst/>
                <a:latin typeface="Calibri" panose="020F0502020204030204" pitchFamily="34" charset="0"/>
                <a:ea typeface="Times New Roman" panose="02020603050405020304" pitchFamily="18" charset="0"/>
              </a:rPr>
              <a:t> (Comforter, Advocate, Intercessor—</a:t>
            </a:r>
            <a:r>
              <a:rPr lang="en-IN" sz="1600" dirty="0" err="1">
                <a:solidFill>
                  <a:srgbClr val="000000"/>
                </a:solidFill>
                <a:effectLst/>
                <a:latin typeface="Calibri" panose="020F0502020204030204" pitchFamily="34" charset="0"/>
                <a:ea typeface="Times New Roman" panose="02020603050405020304" pitchFamily="18" charset="0"/>
              </a:rPr>
              <a:t>Counselor</a:t>
            </a:r>
            <a:r>
              <a:rPr lang="en-IN" sz="1600" dirty="0">
                <a:solidFill>
                  <a:srgbClr val="000000"/>
                </a:solidFill>
                <a:effectLst/>
                <a:latin typeface="Calibri" panose="020F0502020204030204" pitchFamily="34" charset="0"/>
                <a:ea typeface="Times New Roman" panose="02020603050405020304" pitchFamily="18" charset="0"/>
              </a:rPr>
              <a:t>, Strengthener, Standby), to be with you forever— </a:t>
            </a:r>
            <a:endParaRPr lang="en-IN" sz="1600" dirty="0">
              <a:effectLst/>
              <a:latin typeface="Times New Roman" panose="02020603050405020304" pitchFamily="18" charset="0"/>
              <a:ea typeface="Times New Roman" panose="02020603050405020304" pitchFamily="18" charset="0"/>
            </a:endParaRPr>
          </a:p>
          <a:p>
            <a:r>
              <a:rPr lang="en-IN" sz="1600" b="1" baseline="30000" dirty="0">
                <a:solidFill>
                  <a:srgbClr val="000000"/>
                </a:solidFill>
                <a:effectLst/>
                <a:latin typeface="Calibri" panose="020F0502020204030204" pitchFamily="34" charset="0"/>
                <a:ea typeface="Times New Roman" panose="02020603050405020304" pitchFamily="18" charset="0"/>
              </a:rPr>
              <a:t>18 </a:t>
            </a:r>
            <a:r>
              <a:rPr lang="en-IN" sz="1600" dirty="0">
                <a:solidFill>
                  <a:srgbClr val="000000"/>
                </a:solidFill>
                <a:effectLst/>
                <a:latin typeface="Calibri" panose="020F0502020204030204" pitchFamily="34" charset="0"/>
                <a:ea typeface="Times New Roman" panose="02020603050405020304" pitchFamily="18" charset="0"/>
              </a:rPr>
              <a:t>“</a:t>
            </a:r>
            <a:r>
              <a:rPr lang="en-IN" sz="1600" b="1" dirty="0">
                <a:solidFill>
                  <a:srgbClr val="000000"/>
                </a:solidFill>
                <a:effectLst/>
                <a:latin typeface="Calibri" panose="020F0502020204030204" pitchFamily="34" charset="0"/>
                <a:ea typeface="Times New Roman" panose="02020603050405020304" pitchFamily="18" charset="0"/>
              </a:rPr>
              <a:t>I will not leave you</a:t>
            </a:r>
            <a:r>
              <a:rPr lang="en-IN" sz="1600" dirty="0">
                <a:solidFill>
                  <a:srgbClr val="000000"/>
                </a:solidFill>
                <a:effectLst/>
                <a:latin typeface="Calibri" panose="020F0502020204030204" pitchFamily="34" charset="0"/>
                <a:ea typeface="Times New Roman" panose="02020603050405020304" pitchFamily="18" charset="0"/>
              </a:rPr>
              <a:t> as orphans [comfortless, bereaved, and helpless]; </a:t>
            </a:r>
            <a:r>
              <a:rPr lang="en-IN" sz="1600" b="1" dirty="0">
                <a:solidFill>
                  <a:srgbClr val="000000"/>
                </a:solidFill>
                <a:effectLst/>
                <a:latin typeface="Calibri" panose="020F0502020204030204" pitchFamily="34" charset="0"/>
                <a:ea typeface="Times New Roman" panose="02020603050405020304" pitchFamily="18" charset="0"/>
              </a:rPr>
              <a:t>I will come [back] to you.</a:t>
            </a:r>
            <a:r>
              <a:rPr lang="en-IN" sz="1600" dirty="0">
                <a:solidFill>
                  <a:srgbClr val="000000"/>
                </a:solidFill>
                <a:effectLst/>
                <a:latin typeface="Calibri" panose="020F0502020204030204" pitchFamily="34" charset="0"/>
                <a:ea typeface="Times New Roman" panose="02020603050405020304" pitchFamily="18" charset="0"/>
              </a:rPr>
              <a:t> </a:t>
            </a:r>
            <a:r>
              <a:rPr lang="en-IN" sz="1600" b="1" baseline="30000" dirty="0">
                <a:solidFill>
                  <a:srgbClr val="000000"/>
                </a:solidFill>
                <a:effectLst/>
                <a:latin typeface="Calibri" panose="020F0502020204030204" pitchFamily="34" charset="0"/>
                <a:ea typeface="Times New Roman" panose="02020603050405020304" pitchFamily="18" charset="0"/>
              </a:rPr>
              <a:t>19 </a:t>
            </a:r>
            <a:r>
              <a:rPr lang="en-IN" sz="1600" dirty="0">
                <a:solidFill>
                  <a:srgbClr val="000000"/>
                </a:solidFill>
                <a:effectLst/>
                <a:latin typeface="Calibri" panose="020F0502020204030204" pitchFamily="34" charset="0"/>
                <a:ea typeface="Times New Roman" panose="02020603050405020304" pitchFamily="18" charset="0"/>
              </a:rPr>
              <a:t>After a little while </a:t>
            </a:r>
            <a:r>
              <a:rPr lang="en-IN" sz="1600" b="1" dirty="0">
                <a:solidFill>
                  <a:srgbClr val="000000"/>
                </a:solidFill>
                <a:effectLst/>
                <a:latin typeface="Calibri" panose="020F0502020204030204" pitchFamily="34" charset="0"/>
                <a:ea typeface="Times New Roman" panose="02020603050405020304" pitchFamily="18" charset="0"/>
              </a:rPr>
              <a:t>the world will no longer see Me, but you will see Me</a:t>
            </a:r>
            <a:r>
              <a:rPr lang="en-IN" sz="1600" dirty="0">
                <a:solidFill>
                  <a:srgbClr val="000000"/>
                </a:solidFill>
                <a:effectLst/>
                <a:latin typeface="Calibri" panose="020F0502020204030204" pitchFamily="34" charset="0"/>
                <a:ea typeface="Times New Roman" panose="02020603050405020304" pitchFamily="18" charset="0"/>
              </a:rPr>
              <a:t>; because I live, you will live also. </a:t>
            </a:r>
            <a:r>
              <a:rPr lang="en-IN" sz="1600" b="1" baseline="30000" dirty="0">
                <a:solidFill>
                  <a:srgbClr val="000000"/>
                </a:solidFill>
                <a:effectLst/>
                <a:latin typeface="Calibri" panose="020F0502020204030204" pitchFamily="34" charset="0"/>
                <a:ea typeface="Times New Roman" panose="02020603050405020304" pitchFamily="18" charset="0"/>
              </a:rPr>
              <a:t>20 </a:t>
            </a:r>
            <a:r>
              <a:rPr lang="en-IN" sz="1600" dirty="0">
                <a:solidFill>
                  <a:srgbClr val="000000"/>
                </a:solidFill>
                <a:effectLst/>
                <a:latin typeface="Calibri" panose="020F0502020204030204" pitchFamily="34" charset="0"/>
                <a:ea typeface="Times New Roman" panose="02020603050405020304" pitchFamily="18" charset="0"/>
              </a:rPr>
              <a:t>On that day [when that time comes] you will know for yourselves that </a:t>
            </a:r>
            <a:r>
              <a:rPr lang="en-IN" sz="1600" b="1" dirty="0">
                <a:solidFill>
                  <a:srgbClr val="000000"/>
                </a:solidFill>
                <a:effectLst/>
                <a:latin typeface="Calibri" panose="020F0502020204030204" pitchFamily="34" charset="0"/>
                <a:ea typeface="Times New Roman" panose="02020603050405020304" pitchFamily="18" charset="0"/>
              </a:rPr>
              <a:t>I am in My Father</a:t>
            </a:r>
            <a:r>
              <a:rPr lang="en-IN" sz="1600" dirty="0">
                <a:solidFill>
                  <a:srgbClr val="000000"/>
                </a:solidFill>
                <a:effectLst/>
                <a:latin typeface="Calibri" panose="020F0502020204030204" pitchFamily="34" charset="0"/>
                <a:ea typeface="Times New Roman" panose="02020603050405020304" pitchFamily="18" charset="0"/>
              </a:rPr>
              <a:t>, and you </a:t>
            </a:r>
            <a:r>
              <a:rPr lang="en-IN" sz="1600" i="1" dirty="0">
                <a:solidFill>
                  <a:srgbClr val="000000"/>
                </a:solidFill>
                <a:effectLst/>
                <a:latin typeface="Calibri" panose="020F0502020204030204" pitchFamily="34" charset="0"/>
                <a:ea typeface="Times New Roman" panose="02020603050405020304" pitchFamily="18" charset="0"/>
              </a:rPr>
              <a:t>are</a:t>
            </a:r>
            <a:r>
              <a:rPr lang="en-IN" sz="1600" dirty="0">
                <a:solidFill>
                  <a:srgbClr val="000000"/>
                </a:solidFill>
                <a:effectLst/>
                <a:latin typeface="Calibri" panose="020F0502020204030204" pitchFamily="34" charset="0"/>
                <a:ea typeface="Times New Roman" panose="02020603050405020304" pitchFamily="18" charset="0"/>
              </a:rPr>
              <a:t> in Me, and I </a:t>
            </a:r>
            <a:r>
              <a:rPr lang="en-IN" sz="1600" i="1" dirty="0">
                <a:solidFill>
                  <a:srgbClr val="000000"/>
                </a:solidFill>
                <a:effectLst/>
                <a:latin typeface="Calibri" panose="020F0502020204030204" pitchFamily="34" charset="0"/>
                <a:ea typeface="Times New Roman" panose="02020603050405020304" pitchFamily="18" charset="0"/>
              </a:rPr>
              <a:t>am</a:t>
            </a:r>
            <a:r>
              <a:rPr lang="en-IN" sz="1600" dirty="0">
                <a:solidFill>
                  <a:srgbClr val="000000"/>
                </a:solidFill>
                <a:effectLst/>
                <a:latin typeface="Calibri" panose="020F0502020204030204" pitchFamily="34" charset="0"/>
                <a:ea typeface="Times New Roman" panose="02020603050405020304" pitchFamily="18" charset="0"/>
              </a:rPr>
              <a:t> in you. </a:t>
            </a:r>
            <a:r>
              <a:rPr lang="en-IN" sz="1600" b="1" baseline="30000" dirty="0">
                <a:solidFill>
                  <a:srgbClr val="000000"/>
                </a:solidFill>
                <a:effectLst/>
                <a:latin typeface="Calibri" panose="020F0502020204030204" pitchFamily="34" charset="0"/>
                <a:ea typeface="Times New Roman" panose="02020603050405020304" pitchFamily="18" charset="0"/>
              </a:rPr>
              <a:t>21 </a:t>
            </a:r>
            <a:r>
              <a:rPr lang="en-IN" sz="1600" dirty="0">
                <a:solidFill>
                  <a:srgbClr val="000000"/>
                </a:solidFill>
                <a:effectLst/>
                <a:latin typeface="Calibri" panose="020F0502020204030204" pitchFamily="34" charset="0"/>
                <a:ea typeface="Times New Roman" panose="02020603050405020304" pitchFamily="18" charset="0"/>
              </a:rPr>
              <a:t>The person who has My commandments and keeps them is the one who [really] loves Me; and </a:t>
            </a:r>
            <a:r>
              <a:rPr lang="en-IN" sz="1600" b="1" dirty="0">
                <a:solidFill>
                  <a:srgbClr val="000000"/>
                </a:solidFill>
                <a:effectLst/>
                <a:latin typeface="Calibri" panose="020F0502020204030204" pitchFamily="34" charset="0"/>
                <a:ea typeface="Times New Roman" panose="02020603050405020304" pitchFamily="18" charset="0"/>
              </a:rPr>
              <a:t>whoever [really] loves Me will be loved by My Father</a:t>
            </a:r>
            <a:r>
              <a:rPr lang="en-IN" sz="1600" dirty="0">
                <a:solidFill>
                  <a:srgbClr val="000000"/>
                </a:solidFill>
                <a:effectLst/>
                <a:latin typeface="Calibri" panose="020F0502020204030204" pitchFamily="34" charset="0"/>
                <a:ea typeface="Times New Roman" panose="02020603050405020304" pitchFamily="18" charset="0"/>
              </a:rPr>
              <a:t>, and I will love him and reveal Myself to him [I will make Myself real to him].”</a:t>
            </a:r>
            <a:r>
              <a:rPr lang="en-IN" sz="1600" b="1" baseline="30000" dirty="0">
                <a:solidFill>
                  <a:srgbClr val="000000"/>
                </a:solidFill>
                <a:effectLst/>
                <a:latin typeface="Calibri" panose="020F0502020204030204" pitchFamily="34" charset="0"/>
                <a:ea typeface="Times New Roman" panose="02020603050405020304" pitchFamily="18" charset="0"/>
              </a:rPr>
              <a:t> 23 </a:t>
            </a:r>
            <a:r>
              <a:rPr lang="en-IN" sz="1600" dirty="0">
                <a:solidFill>
                  <a:srgbClr val="000000"/>
                </a:solidFill>
                <a:effectLst/>
                <a:latin typeface="Calibri" panose="020F0502020204030204" pitchFamily="34" charset="0"/>
                <a:ea typeface="Times New Roman" panose="02020603050405020304" pitchFamily="18" charset="0"/>
              </a:rPr>
              <a:t>Jesus answered, </a:t>
            </a:r>
            <a:r>
              <a:rPr lang="en-IN" sz="1600" b="1" dirty="0">
                <a:solidFill>
                  <a:srgbClr val="000000"/>
                </a:solidFill>
                <a:effectLst/>
                <a:latin typeface="Calibri" panose="020F0502020204030204" pitchFamily="34" charset="0"/>
                <a:ea typeface="Times New Roman" panose="02020603050405020304" pitchFamily="18" charset="0"/>
              </a:rPr>
              <a:t>“If anyone [really] loves Me, he will keep My word (teaching); and My Father will love him, and We will come to him and make Our dwelling place with him.</a:t>
            </a:r>
            <a:r>
              <a:rPr lang="en-IN" sz="1600" dirty="0">
                <a:solidFill>
                  <a:srgbClr val="000000"/>
                </a:solidFill>
                <a:effectLst/>
                <a:latin typeface="Calibri" panose="020F0502020204030204" pitchFamily="34" charset="0"/>
                <a:ea typeface="Times New Roman" panose="02020603050405020304" pitchFamily="18" charset="0"/>
              </a:rPr>
              <a:t> </a:t>
            </a:r>
            <a:r>
              <a:rPr lang="en-IN" sz="1600" b="1" baseline="30000" dirty="0">
                <a:solidFill>
                  <a:srgbClr val="000000"/>
                </a:solidFill>
                <a:effectLst/>
                <a:latin typeface="Calibri" panose="020F0502020204030204" pitchFamily="34" charset="0"/>
                <a:ea typeface="Times New Roman" panose="02020603050405020304" pitchFamily="18" charset="0"/>
              </a:rPr>
              <a:t>24 </a:t>
            </a:r>
            <a:r>
              <a:rPr lang="en-IN" sz="1600" dirty="0">
                <a:solidFill>
                  <a:srgbClr val="000000"/>
                </a:solidFill>
                <a:effectLst/>
                <a:latin typeface="Calibri" panose="020F0502020204030204" pitchFamily="34" charset="0"/>
                <a:ea typeface="Times New Roman" panose="02020603050405020304" pitchFamily="18" charset="0"/>
              </a:rPr>
              <a:t>One who does not [really] love Me does not keep My words. And </a:t>
            </a:r>
            <a:r>
              <a:rPr lang="en-IN" sz="1600" b="1" dirty="0">
                <a:solidFill>
                  <a:srgbClr val="000000"/>
                </a:solidFill>
                <a:effectLst/>
                <a:latin typeface="Calibri" panose="020F0502020204030204" pitchFamily="34" charset="0"/>
                <a:ea typeface="Times New Roman" panose="02020603050405020304" pitchFamily="18" charset="0"/>
              </a:rPr>
              <a:t>the word (teaching) which you hear is not Mine, but is the Father’s who sent Me.</a:t>
            </a:r>
            <a:endParaRPr lang="en-IN" sz="1600" dirty="0">
              <a:effectLst/>
              <a:latin typeface="Times New Roman" panose="02020603050405020304" pitchFamily="18" charset="0"/>
              <a:ea typeface="Times New Roman" panose="02020603050405020304" pitchFamily="18" charset="0"/>
            </a:endParaRPr>
          </a:p>
          <a:p>
            <a:r>
              <a:rPr lang="en-IN" sz="1600" b="1" baseline="30000" dirty="0">
                <a:solidFill>
                  <a:srgbClr val="000000"/>
                </a:solidFill>
                <a:effectLst/>
                <a:latin typeface="Calibri" panose="020F0502020204030204" pitchFamily="34" charset="0"/>
                <a:ea typeface="Times New Roman" panose="02020603050405020304" pitchFamily="18" charset="0"/>
              </a:rPr>
              <a:t>26 </a:t>
            </a:r>
            <a:r>
              <a:rPr lang="en-IN" sz="1600" dirty="0">
                <a:solidFill>
                  <a:srgbClr val="000000"/>
                </a:solidFill>
                <a:effectLst/>
                <a:latin typeface="Calibri" panose="020F0502020204030204" pitchFamily="34" charset="0"/>
                <a:ea typeface="Times New Roman" panose="02020603050405020304" pitchFamily="18" charset="0"/>
              </a:rPr>
              <a:t>But the Helper (Comforter, Advocate, Intercessor—</a:t>
            </a:r>
            <a:r>
              <a:rPr lang="en-IN" sz="1600" dirty="0" err="1">
                <a:solidFill>
                  <a:srgbClr val="000000"/>
                </a:solidFill>
                <a:effectLst/>
                <a:latin typeface="Calibri" panose="020F0502020204030204" pitchFamily="34" charset="0"/>
                <a:ea typeface="Times New Roman" panose="02020603050405020304" pitchFamily="18" charset="0"/>
              </a:rPr>
              <a:t>Counselor</a:t>
            </a:r>
            <a:r>
              <a:rPr lang="en-IN" sz="1600" dirty="0">
                <a:solidFill>
                  <a:srgbClr val="000000"/>
                </a:solidFill>
                <a:effectLst/>
                <a:latin typeface="Calibri" panose="020F0502020204030204" pitchFamily="34" charset="0"/>
                <a:ea typeface="Times New Roman" panose="02020603050405020304" pitchFamily="18" charset="0"/>
              </a:rPr>
              <a:t>, Strengthener, Standby), </a:t>
            </a:r>
            <a:r>
              <a:rPr lang="en-IN" sz="1600" b="1" dirty="0">
                <a:solidFill>
                  <a:srgbClr val="000000"/>
                </a:solidFill>
                <a:effectLst/>
                <a:highlight>
                  <a:srgbClr val="FFFF00"/>
                </a:highlight>
                <a:latin typeface="Calibri" panose="020F0502020204030204" pitchFamily="34" charset="0"/>
                <a:ea typeface="Times New Roman" panose="02020603050405020304" pitchFamily="18" charset="0"/>
              </a:rPr>
              <a:t>the Holy Spirit, whom the Father will send in My name</a:t>
            </a:r>
            <a:r>
              <a:rPr lang="en-IN" sz="1600" dirty="0">
                <a:solidFill>
                  <a:srgbClr val="000000"/>
                </a:solidFill>
                <a:effectLst/>
                <a:latin typeface="Calibri" panose="020F0502020204030204" pitchFamily="34" charset="0"/>
                <a:ea typeface="Times New Roman" panose="02020603050405020304" pitchFamily="18" charset="0"/>
              </a:rPr>
              <a:t> [in My place, to represent Me and act on My behalf], He will teach you all things. And He will help you remember everything that I have told you.</a:t>
            </a:r>
            <a:endParaRPr lang="en-IN" sz="160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US" sz="16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IN" sz="1600" kern="100" dirty="0">
              <a:effectLst/>
              <a:latin typeface="Aptos" panose="020B0004020202020204" pitchFamily="34" charset="0"/>
              <a:ea typeface="Aptos" panose="020B0004020202020204" pitchFamily="34" charset="0"/>
              <a:cs typeface="Times New Roman" panose="02020603050405020304" pitchFamily="18" charset="0"/>
            </a:endParaRPr>
          </a:p>
          <a:p>
            <a:pPr algn="ctr"/>
            <a:endParaRPr lang="en-IN" dirty="0"/>
          </a:p>
        </p:txBody>
      </p:sp>
    </p:spTree>
    <p:extLst>
      <p:ext uri="{BB962C8B-B14F-4D97-AF65-F5344CB8AC3E}">
        <p14:creationId xmlns:p14="http://schemas.microsoft.com/office/powerpoint/2010/main" val="3536999371"/>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0DA52-160A-C9DD-9952-76F1A18ABF4C}"/>
              </a:ext>
            </a:extLst>
          </p:cNvPr>
          <p:cNvSpPr/>
          <p:nvPr/>
        </p:nvSpPr>
        <p:spPr>
          <a:xfrm>
            <a:off x="361507" y="276448"/>
            <a:ext cx="8017180" cy="45142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US" sz="1800" b="1" kern="100" dirty="0">
                <a:effectLst/>
                <a:latin typeface="Calibri" panose="020F0502020204030204" pitchFamily="34" charset="0"/>
                <a:ea typeface="Aptos" panose="020B0004020202020204" pitchFamily="34" charset="0"/>
                <a:cs typeface="Times New Roman" panose="02020603050405020304" pitchFamily="18" charset="0"/>
              </a:rPr>
              <a:t>The Great Commission</a:t>
            </a:r>
            <a:endParaRPr lang="en-IN"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1800"/>
              </a:spcBef>
              <a:spcAft>
                <a:spcPts val="400"/>
              </a:spcAft>
            </a:pPr>
            <a:r>
              <a:rPr lang="en-IN" sz="18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Matthew 28:19</a:t>
            </a:r>
            <a:r>
              <a:rPr lang="en-IN" sz="18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 (</a:t>
            </a:r>
            <a:r>
              <a:rPr lang="en-IN" sz="18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New King James Version)</a:t>
            </a:r>
          </a:p>
          <a:p>
            <a:pPr>
              <a:lnSpc>
                <a:spcPct val="107000"/>
              </a:lnSpc>
              <a:spcBef>
                <a:spcPts val="1800"/>
              </a:spcBef>
              <a:spcAft>
                <a:spcPts val="400"/>
              </a:spcAft>
            </a:pPr>
            <a:endParaRPr lang="en-IN"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r>
              <a:rPr lang="en-IN" sz="1800" dirty="0">
                <a:solidFill>
                  <a:srgbClr val="000000"/>
                </a:solidFill>
                <a:effectLst/>
                <a:latin typeface="Calibri" panose="020F0502020204030204" pitchFamily="34" charset="0"/>
                <a:ea typeface="Times New Roman" panose="02020603050405020304" pitchFamily="18" charset="0"/>
              </a:rPr>
              <a:t>Go therefore and make disciples of all the nations, baptizing them </a:t>
            </a:r>
            <a:r>
              <a:rPr lang="en-IN" sz="1800" b="1" dirty="0">
                <a:solidFill>
                  <a:srgbClr val="000000"/>
                </a:solidFill>
                <a:effectLst/>
                <a:latin typeface="Calibri" panose="020F0502020204030204" pitchFamily="34" charset="0"/>
                <a:ea typeface="Times New Roman" panose="02020603050405020304" pitchFamily="18" charset="0"/>
              </a:rPr>
              <a:t>in the name</a:t>
            </a:r>
            <a:r>
              <a:rPr lang="en-IN" sz="1800" dirty="0">
                <a:solidFill>
                  <a:srgbClr val="000000"/>
                </a:solidFill>
                <a:effectLst/>
                <a:latin typeface="Calibri" panose="020F0502020204030204" pitchFamily="34" charset="0"/>
                <a:ea typeface="Times New Roman" panose="02020603050405020304" pitchFamily="18" charset="0"/>
              </a:rPr>
              <a:t> of the Father and of the Son and of the Holy Spirit,</a:t>
            </a:r>
            <a:endParaRPr lang="en-IN" sz="1800" dirty="0">
              <a:effectLst/>
              <a:latin typeface="Times New Roman" panose="02020603050405020304" pitchFamily="18" charset="0"/>
              <a:ea typeface="Times New Roman" panose="02020603050405020304" pitchFamily="18" charset="0"/>
            </a:endParaRPr>
          </a:p>
          <a:p>
            <a:r>
              <a:rPr lang="en-IN" sz="1800" dirty="0">
                <a:solidFill>
                  <a:srgbClr val="000000"/>
                </a:solidFill>
                <a:effectLst/>
                <a:latin typeface="Calibri" panose="020F0502020204030204" pitchFamily="34" charset="0"/>
                <a:ea typeface="Times New Roman" panose="02020603050405020304" pitchFamily="18" charset="0"/>
              </a:rPr>
              <a:t> </a:t>
            </a:r>
            <a:endParaRPr lang="en-IN" sz="1800" dirty="0">
              <a:effectLst/>
              <a:latin typeface="Times New Roman" panose="02020603050405020304" pitchFamily="18" charset="0"/>
              <a:ea typeface="Times New Roman" panose="02020603050405020304" pitchFamily="18" charset="0"/>
            </a:endParaRPr>
          </a:p>
          <a:p>
            <a:pPr algn="ctr"/>
            <a:endParaRPr lang="en-IN" dirty="0"/>
          </a:p>
        </p:txBody>
      </p:sp>
    </p:spTree>
    <p:extLst>
      <p:ext uri="{BB962C8B-B14F-4D97-AF65-F5344CB8AC3E}">
        <p14:creationId xmlns:p14="http://schemas.microsoft.com/office/powerpoint/2010/main" val="67876528"/>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0DA52-160A-C9DD-9952-76F1A18ABF4C}"/>
              </a:ext>
            </a:extLst>
          </p:cNvPr>
          <p:cNvSpPr/>
          <p:nvPr/>
        </p:nvSpPr>
        <p:spPr>
          <a:xfrm>
            <a:off x="361506" y="276448"/>
            <a:ext cx="8083993" cy="45142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US" sz="1800" b="1" kern="100" dirty="0">
                <a:effectLst/>
                <a:latin typeface="Calibri" panose="020F0502020204030204" pitchFamily="34" charset="0"/>
                <a:ea typeface="Aptos" panose="020B0004020202020204" pitchFamily="34" charset="0"/>
                <a:cs typeface="Times New Roman" panose="02020603050405020304" pitchFamily="18" charset="0"/>
              </a:rPr>
              <a:t>The gifts and administrations of the church are ascribed to God, Christ and the Holy Spirit. </a:t>
            </a:r>
            <a:endParaRPr lang="en-IN"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1800"/>
              </a:spcBef>
              <a:spcAft>
                <a:spcPts val="400"/>
              </a:spcAft>
            </a:pPr>
            <a:r>
              <a:rPr lang="en-IN" sz="18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 Corinthians 12:4-6</a:t>
            </a:r>
            <a:r>
              <a:rPr lang="en-IN" sz="18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 (</a:t>
            </a:r>
            <a:r>
              <a:rPr lang="en-IN" sz="18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Amplified Bible)</a:t>
            </a:r>
            <a:endParaRPr lang="en-IN"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r>
              <a:rPr lang="en-IN" sz="1800" b="1" baseline="30000" dirty="0">
                <a:solidFill>
                  <a:srgbClr val="000000"/>
                </a:solidFill>
                <a:effectLst/>
                <a:latin typeface="Calibri" panose="020F0502020204030204" pitchFamily="34" charset="0"/>
                <a:ea typeface="Times New Roman" panose="02020603050405020304" pitchFamily="18" charset="0"/>
              </a:rPr>
              <a:t>4 </a:t>
            </a:r>
            <a:r>
              <a:rPr lang="en-IN" sz="1800" dirty="0">
                <a:solidFill>
                  <a:srgbClr val="000000"/>
                </a:solidFill>
                <a:effectLst/>
                <a:latin typeface="Calibri" panose="020F0502020204030204" pitchFamily="34" charset="0"/>
                <a:ea typeface="Times New Roman" panose="02020603050405020304" pitchFamily="18" charset="0"/>
              </a:rPr>
              <a:t>Now there are [distinctive] varieties of </a:t>
            </a:r>
            <a:r>
              <a:rPr lang="en-IN" sz="1800" i="1" dirty="0">
                <a:solidFill>
                  <a:srgbClr val="000000"/>
                </a:solidFill>
                <a:effectLst/>
                <a:latin typeface="Calibri" panose="020F0502020204030204" pitchFamily="34" charset="0"/>
                <a:ea typeface="Times New Roman" panose="02020603050405020304" pitchFamily="18" charset="0"/>
              </a:rPr>
              <a:t>spiritual</a:t>
            </a:r>
            <a:r>
              <a:rPr lang="en-IN" sz="1800" dirty="0">
                <a:solidFill>
                  <a:srgbClr val="000000"/>
                </a:solidFill>
                <a:effectLst/>
                <a:latin typeface="Calibri" panose="020F0502020204030204" pitchFamily="34" charset="0"/>
                <a:ea typeface="Times New Roman" panose="02020603050405020304" pitchFamily="18" charset="0"/>
              </a:rPr>
              <a:t> gifts [special abilities </a:t>
            </a:r>
            <a:r>
              <a:rPr lang="en-IN" sz="1800" b="1" dirty="0">
                <a:solidFill>
                  <a:srgbClr val="000000"/>
                </a:solidFill>
                <a:effectLst/>
                <a:latin typeface="Calibri" panose="020F0502020204030204" pitchFamily="34" charset="0"/>
                <a:ea typeface="Times New Roman" panose="02020603050405020304" pitchFamily="18" charset="0"/>
              </a:rPr>
              <a:t>given by the grace and extraordinary power of the Holy Spirit</a:t>
            </a:r>
            <a:r>
              <a:rPr lang="en-IN" sz="1800" dirty="0">
                <a:solidFill>
                  <a:srgbClr val="000000"/>
                </a:solidFill>
                <a:effectLst/>
                <a:latin typeface="Calibri" panose="020F0502020204030204" pitchFamily="34" charset="0"/>
                <a:ea typeface="Times New Roman" panose="02020603050405020304" pitchFamily="18" charset="0"/>
              </a:rPr>
              <a:t> operating in believers], but it is the same Spirit [who grants them and empowers believers]. </a:t>
            </a:r>
            <a:r>
              <a:rPr lang="en-IN" sz="1800" b="1" baseline="30000" dirty="0">
                <a:solidFill>
                  <a:srgbClr val="000000"/>
                </a:solidFill>
                <a:effectLst/>
                <a:latin typeface="Calibri" panose="020F0502020204030204" pitchFamily="34" charset="0"/>
                <a:ea typeface="Times New Roman" panose="02020603050405020304" pitchFamily="18" charset="0"/>
              </a:rPr>
              <a:t>5 </a:t>
            </a:r>
            <a:r>
              <a:rPr lang="en-IN" sz="1800" dirty="0">
                <a:solidFill>
                  <a:srgbClr val="000000"/>
                </a:solidFill>
                <a:effectLst/>
                <a:latin typeface="Calibri" panose="020F0502020204030204" pitchFamily="34" charset="0"/>
                <a:ea typeface="Times New Roman" panose="02020603050405020304" pitchFamily="18" charset="0"/>
              </a:rPr>
              <a:t>And there are [distinctive] varieties of ministries </a:t>
            </a:r>
            <a:r>
              <a:rPr lang="en-IN" sz="1800" i="1" dirty="0">
                <a:solidFill>
                  <a:srgbClr val="000000"/>
                </a:solidFill>
                <a:effectLst/>
                <a:latin typeface="Calibri" panose="020F0502020204030204" pitchFamily="34" charset="0"/>
                <a:ea typeface="Times New Roman" panose="02020603050405020304" pitchFamily="18" charset="0"/>
              </a:rPr>
              <a:t>and</a:t>
            </a:r>
            <a:r>
              <a:rPr lang="en-IN" sz="1800" dirty="0">
                <a:solidFill>
                  <a:srgbClr val="000000"/>
                </a:solidFill>
                <a:effectLst/>
                <a:latin typeface="Calibri" panose="020F0502020204030204" pitchFamily="34" charset="0"/>
                <a:ea typeface="Times New Roman" panose="02020603050405020304" pitchFamily="18" charset="0"/>
              </a:rPr>
              <a:t> service, but it is </a:t>
            </a:r>
            <a:r>
              <a:rPr lang="en-IN" sz="1800" b="1" dirty="0">
                <a:solidFill>
                  <a:srgbClr val="000000"/>
                </a:solidFill>
                <a:effectLst/>
                <a:latin typeface="Calibri" panose="020F0502020204030204" pitchFamily="34" charset="0"/>
                <a:ea typeface="Times New Roman" panose="02020603050405020304" pitchFamily="18" charset="0"/>
              </a:rPr>
              <a:t>the same Lord [who is served].</a:t>
            </a:r>
            <a:r>
              <a:rPr lang="en-IN" sz="1800" dirty="0">
                <a:solidFill>
                  <a:srgbClr val="000000"/>
                </a:solidFill>
                <a:effectLst/>
                <a:latin typeface="Calibri" panose="020F0502020204030204" pitchFamily="34" charset="0"/>
                <a:ea typeface="Times New Roman" panose="02020603050405020304" pitchFamily="18" charset="0"/>
              </a:rPr>
              <a:t> </a:t>
            </a:r>
            <a:r>
              <a:rPr lang="en-IN" sz="1800" b="1" baseline="30000" dirty="0">
                <a:solidFill>
                  <a:srgbClr val="000000"/>
                </a:solidFill>
                <a:effectLst/>
                <a:latin typeface="Calibri" panose="020F0502020204030204" pitchFamily="34" charset="0"/>
                <a:ea typeface="Times New Roman" panose="02020603050405020304" pitchFamily="18" charset="0"/>
              </a:rPr>
              <a:t>6 </a:t>
            </a:r>
            <a:r>
              <a:rPr lang="en-IN" sz="1800" dirty="0">
                <a:solidFill>
                  <a:srgbClr val="000000"/>
                </a:solidFill>
                <a:effectLst/>
                <a:latin typeface="Calibri" panose="020F0502020204030204" pitchFamily="34" charset="0"/>
                <a:ea typeface="Times New Roman" panose="02020603050405020304" pitchFamily="18" charset="0"/>
              </a:rPr>
              <a:t>And there are [distinctive] ways of working [to accomplish things], but it is </a:t>
            </a:r>
            <a:r>
              <a:rPr lang="en-IN" sz="1800" b="1" dirty="0">
                <a:solidFill>
                  <a:srgbClr val="000000"/>
                </a:solidFill>
                <a:effectLst/>
                <a:latin typeface="Calibri" panose="020F0502020204030204" pitchFamily="34" charset="0"/>
                <a:ea typeface="Times New Roman" panose="02020603050405020304" pitchFamily="18" charset="0"/>
              </a:rPr>
              <a:t>the same God who produces all things</a:t>
            </a:r>
            <a:r>
              <a:rPr lang="en-IN" sz="1800" dirty="0">
                <a:solidFill>
                  <a:srgbClr val="000000"/>
                </a:solidFill>
                <a:effectLst/>
                <a:latin typeface="Calibri" panose="020F0502020204030204" pitchFamily="34" charset="0"/>
                <a:ea typeface="Times New Roman" panose="02020603050405020304" pitchFamily="18" charset="0"/>
              </a:rPr>
              <a:t> in all </a:t>
            </a:r>
            <a:r>
              <a:rPr lang="en-IN" sz="1800" i="1" dirty="0">
                <a:solidFill>
                  <a:srgbClr val="000000"/>
                </a:solidFill>
                <a:effectLst/>
                <a:latin typeface="Calibri" panose="020F0502020204030204" pitchFamily="34" charset="0"/>
                <a:ea typeface="Times New Roman" panose="02020603050405020304" pitchFamily="18" charset="0"/>
              </a:rPr>
              <a:t>believers</a:t>
            </a:r>
            <a:r>
              <a:rPr lang="en-IN" sz="1800" dirty="0">
                <a:solidFill>
                  <a:srgbClr val="000000"/>
                </a:solidFill>
                <a:effectLst/>
                <a:latin typeface="Calibri" panose="020F0502020204030204" pitchFamily="34" charset="0"/>
                <a:ea typeface="Times New Roman" panose="02020603050405020304" pitchFamily="18" charset="0"/>
              </a:rPr>
              <a:t> [inspiring, energizing, and empowering them</a:t>
            </a:r>
            <a:endParaRPr lang="en-IN" dirty="0"/>
          </a:p>
        </p:txBody>
      </p:sp>
    </p:spTree>
    <p:extLst>
      <p:ext uri="{BB962C8B-B14F-4D97-AF65-F5344CB8AC3E}">
        <p14:creationId xmlns:p14="http://schemas.microsoft.com/office/powerpoint/2010/main" val="1640173859"/>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0DA52-160A-C9DD-9952-76F1A18ABF4C}"/>
              </a:ext>
            </a:extLst>
          </p:cNvPr>
          <p:cNvSpPr/>
          <p:nvPr/>
        </p:nvSpPr>
        <p:spPr>
          <a:xfrm>
            <a:off x="361507" y="276448"/>
            <a:ext cx="8017180" cy="45142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Bef>
                <a:spcPts val="1800"/>
              </a:spcBef>
              <a:spcAft>
                <a:spcPts val="400"/>
              </a:spcAft>
            </a:pPr>
            <a:r>
              <a:rPr lang="en-IN" sz="18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 Thessalonians 1:2-5</a:t>
            </a:r>
            <a:r>
              <a:rPr lang="en-IN" sz="18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 (</a:t>
            </a:r>
            <a:r>
              <a:rPr lang="en-IN" sz="18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Amplified Bible)</a:t>
            </a:r>
            <a:endParaRPr lang="en-IN"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r>
              <a:rPr lang="en-IN" sz="1800" b="1" baseline="30000" dirty="0">
                <a:solidFill>
                  <a:srgbClr val="000000"/>
                </a:solidFill>
                <a:effectLst/>
                <a:latin typeface="Calibri" panose="020F0502020204030204" pitchFamily="34" charset="0"/>
                <a:ea typeface="Times New Roman" panose="02020603050405020304" pitchFamily="18" charset="0"/>
              </a:rPr>
              <a:t>2 </a:t>
            </a:r>
            <a:r>
              <a:rPr lang="en-IN" sz="1800" dirty="0">
                <a:solidFill>
                  <a:srgbClr val="000000"/>
                </a:solidFill>
                <a:effectLst/>
                <a:latin typeface="Calibri" panose="020F0502020204030204" pitchFamily="34" charset="0"/>
                <a:ea typeface="Times New Roman" panose="02020603050405020304" pitchFamily="18" charset="0"/>
              </a:rPr>
              <a:t>We give thanks to God always for all of you, </a:t>
            </a:r>
            <a:r>
              <a:rPr lang="en-IN" sz="1800" i="1" dirty="0">
                <a:solidFill>
                  <a:srgbClr val="000000"/>
                </a:solidFill>
                <a:effectLst/>
                <a:latin typeface="Calibri" panose="020F0502020204030204" pitchFamily="34" charset="0"/>
                <a:ea typeface="Times New Roman" panose="02020603050405020304" pitchFamily="18" charset="0"/>
              </a:rPr>
              <a:t>continually</a:t>
            </a:r>
            <a:r>
              <a:rPr lang="en-IN" sz="1800" dirty="0">
                <a:solidFill>
                  <a:srgbClr val="000000"/>
                </a:solidFill>
                <a:effectLst/>
                <a:latin typeface="Calibri" panose="020F0502020204030204" pitchFamily="34" charset="0"/>
                <a:ea typeface="Times New Roman" panose="02020603050405020304" pitchFamily="18" charset="0"/>
              </a:rPr>
              <a:t> mentioning you in our prayers; </a:t>
            </a:r>
            <a:r>
              <a:rPr lang="en-IN" sz="1800" b="1" baseline="30000" dirty="0">
                <a:solidFill>
                  <a:srgbClr val="000000"/>
                </a:solidFill>
                <a:effectLst/>
                <a:latin typeface="Calibri" panose="020F0502020204030204" pitchFamily="34" charset="0"/>
                <a:ea typeface="Times New Roman" panose="02020603050405020304" pitchFamily="18" charset="0"/>
              </a:rPr>
              <a:t>3 </a:t>
            </a:r>
            <a:r>
              <a:rPr lang="en-IN" sz="1800" dirty="0">
                <a:solidFill>
                  <a:srgbClr val="000000"/>
                </a:solidFill>
                <a:effectLst/>
                <a:latin typeface="Calibri" panose="020F0502020204030204" pitchFamily="34" charset="0"/>
                <a:ea typeface="Times New Roman" panose="02020603050405020304" pitchFamily="18" charset="0"/>
              </a:rPr>
              <a:t>recalling unceasingly before </a:t>
            </a:r>
            <a:r>
              <a:rPr lang="en-IN" sz="1800" b="1" dirty="0">
                <a:solidFill>
                  <a:srgbClr val="000000"/>
                </a:solidFill>
                <a:effectLst/>
                <a:latin typeface="Calibri" panose="020F0502020204030204" pitchFamily="34" charset="0"/>
                <a:ea typeface="Times New Roman" panose="02020603050405020304" pitchFamily="18" charset="0"/>
              </a:rPr>
              <a:t>our God and Father</a:t>
            </a:r>
            <a:r>
              <a:rPr lang="en-IN" sz="1800" dirty="0">
                <a:solidFill>
                  <a:srgbClr val="000000"/>
                </a:solidFill>
                <a:effectLst/>
                <a:latin typeface="Calibri" panose="020F0502020204030204" pitchFamily="34" charset="0"/>
                <a:ea typeface="Times New Roman" panose="02020603050405020304" pitchFamily="18" charset="0"/>
              </a:rPr>
              <a:t> your work energized by faith, and your service motivated by love and unwavering hope in [the return of] </a:t>
            </a:r>
            <a:r>
              <a:rPr lang="en-IN" sz="1800" b="1" dirty="0">
                <a:solidFill>
                  <a:srgbClr val="000000"/>
                </a:solidFill>
                <a:effectLst/>
                <a:latin typeface="Calibri" panose="020F0502020204030204" pitchFamily="34" charset="0"/>
                <a:ea typeface="Times New Roman" panose="02020603050405020304" pitchFamily="18" charset="0"/>
              </a:rPr>
              <a:t>our Lord Jesus Christ</a:t>
            </a:r>
            <a:r>
              <a:rPr lang="en-IN" sz="1800" dirty="0">
                <a:solidFill>
                  <a:srgbClr val="000000"/>
                </a:solidFill>
                <a:effectLst/>
                <a:latin typeface="Calibri" panose="020F0502020204030204" pitchFamily="34" charset="0"/>
                <a:ea typeface="Times New Roman" panose="02020603050405020304" pitchFamily="18" charset="0"/>
              </a:rPr>
              <a:t>. </a:t>
            </a:r>
            <a:r>
              <a:rPr lang="en-IN" sz="1800" b="1" baseline="30000" dirty="0">
                <a:solidFill>
                  <a:srgbClr val="000000"/>
                </a:solidFill>
                <a:effectLst/>
                <a:latin typeface="Calibri" panose="020F0502020204030204" pitchFamily="34" charset="0"/>
                <a:ea typeface="Times New Roman" panose="02020603050405020304" pitchFamily="18" charset="0"/>
              </a:rPr>
              <a:t>4 </a:t>
            </a:r>
            <a:r>
              <a:rPr lang="en-IN" sz="1800" dirty="0">
                <a:solidFill>
                  <a:srgbClr val="000000"/>
                </a:solidFill>
                <a:effectLst/>
                <a:latin typeface="Calibri" panose="020F0502020204030204" pitchFamily="34" charset="0"/>
                <a:ea typeface="Times New Roman" panose="02020603050405020304" pitchFamily="18" charset="0"/>
              </a:rPr>
              <a:t>Brothers and sisters beloved by God, we know that He has chosen you; </a:t>
            </a:r>
            <a:r>
              <a:rPr lang="en-IN" sz="1800" b="1" baseline="30000" dirty="0">
                <a:solidFill>
                  <a:srgbClr val="000000"/>
                </a:solidFill>
                <a:effectLst/>
                <a:latin typeface="Calibri" panose="020F0502020204030204" pitchFamily="34" charset="0"/>
                <a:ea typeface="Times New Roman" panose="02020603050405020304" pitchFamily="18" charset="0"/>
              </a:rPr>
              <a:t>5 </a:t>
            </a:r>
            <a:r>
              <a:rPr lang="en-IN" sz="1800" dirty="0">
                <a:solidFill>
                  <a:srgbClr val="000000"/>
                </a:solidFill>
                <a:effectLst/>
                <a:latin typeface="Calibri" panose="020F0502020204030204" pitchFamily="34" charset="0"/>
                <a:ea typeface="Times New Roman" panose="02020603050405020304" pitchFamily="18" charset="0"/>
              </a:rPr>
              <a:t>for our good news [regarding salvation] came to you not only in word, but also in [its inherent] power and </a:t>
            </a:r>
            <a:r>
              <a:rPr lang="en-IN" sz="1800" b="1" dirty="0">
                <a:solidFill>
                  <a:srgbClr val="000000"/>
                </a:solidFill>
                <a:effectLst/>
                <a:latin typeface="Calibri" panose="020F0502020204030204" pitchFamily="34" charset="0"/>
                <a:ea typeface="Times New Roman" panose="02020603050405020304" pitchFamily="18" charset="0"/>
              </a:rPr>
              <a:t>in the Holy Spirit</a:t>
            </a:r>
            <a:r>
              <a:rPr lang="en-IN" sz="1800" dirty="0">
                <a:solidFill>
                  <a:srgbClr val="000000"/>
                </a:solidFill>
                <a:effectLst/>
                <a:latin typeface="Calibri" panose="020F0502020204030204" pitchFamily="34" charset="0"/>
                <a:ea typeface="Times New Roman" panose="02020603050405020304" pitchFamily="18" charset="0"/>
              </a:rPr>
              <a:t> and with great conviction [on our part]. You know what kind of men we proved to be among you for your benefit.</a:t>
            </a:r>
            <a:endParaRPr lang="en-IN" sz="1800" dirty="0">
              <a:effectLst/>
              <a:latin typeface="Times New Roman" panose="02020603050405020304" pitchFamily="18" charset="0"/>
              <a:ea typeface="Times New Roman" panose="02020603050405020304" pitchFamily="18" charset="0"/>
            </a:endParaRPr>
          </a:p>
          <a:p>
            <a:pPr algn="ctr"/>
            <a:endParaRPr lang="en-IN" dirty="0"/>
          </a:p>
        </p:txBody>
      </p:sp>
    </p:spTree>
    <p:extLst>
      <p:ext uri="{BB962C8B-B14F-4D97-AF65-F5344CB8AC3E}">
        <p14:creationId xmlns:p14="http://schemas.microsoft.com/office/powerpoint/2010/main" val="2773035185"/>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0DA52-160A-C9DD-9952-76F1A18ABF4C}"/>
              </a:ext>
            </a:extLst>
          </p:cNvPr>
          <p:cNvSpPr/>
          <p:nvPr/>
        </p:nvSpPr>
        <p:spPr>
          <a:xfrm>
            <a:off x="361507" y="276448"/>
            <a:ext cx="8017180" cy="45142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US" sz="1800" b="1" kern="100" dirty="0">
                <a:solidFill>
                  <a:schemeClr val="bg1"/>
                </a:solidFill>
                <a:effectLst/>
                <a:latin typeface="Calibri" panose="020F0502020204030204" pitchFamily="34" charset="0"/>
                <a:ea typeface="Aptos" panose="020B0004020202020204" pitchFamily="34" charset="0"/>
                <a:cs typeface="Times New Roman" panose="02020603050405020304" pitchFamily="18" charset="0"/>
              </a:rPr>
              <a:t>The Three Persons of the Trinity repeatedly come forward together in the expression of Christian hope or the aspiration of Christian devotion.</a:t>
            </a: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1800"/>
              </a:spcBef>
              <a:spcAft>
                <a:spcPts val="400"/>
              </a:spcAft>
            </a:pPr>
            <a:r>
              <a:rPr lang="en-IN"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 Peter 1:2</a:t>
            </a:r>
            <a:r>
              <a:rPr lang="en-IN"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 (</a:t>
            </a:r>
            <a:r>
              <a:rPr lang="en-IN"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New Living Translation)</a:t>
            </a:r>
            <a:endParaRPr lang="en-IN"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r>
              <a:rPr lang="en-IN" b="1" dirty="0">
                <a:solidFill>
                  <a:srgbClr val="000000"/>
                </a:solidFill>
                <a:effectLst/>
                <a:latin typeface="Calibri" panose="020F0502020204030204" pitchFamily="34" charset="0"/>
                <a:ea typeface="Times New Roman" panose="02020603050405020304" pitchFamily="18" charset="0"/>
              </a:rPr>
              <a:t>God the Father</a:t>
            </a:r>
            <a:r>
              <a:rPr lang="en-IN" dirty="0">
                <a:solidFill>
                  <a:srgbClr val="000000"/>
                </a:solidFill>
                <a:effectLst/>
                <a:latin typeface="Calibri" panose="020F0502020204030204" pitchFamily="34" charset="0"/>
                <a:ea typeface="Times New Roman" panose="02020603050405020304" pitchFamily="18" charset="0"/>
              </a:rPr>
              <a:t> </a:t>
            </a:r>
            <a:r>
              <a:rPr lang="en-IN" b="1" dirty="0">
                <a:solidFill>
                  <a:srgbClr val="000000"/>
                </a:solidFill>
                <a:effectLst/>
                <a:latin typeface="Calibri" panose="020F0502020204030204" pitchFamily="34" charset="0"/>
                <a:ea typeface="Times New Roman" panose="02020603050405020304" pitchFamily="18" charset="0"/>
              </a:rPr>
              <a:t>knew you and chose you</a:t>
            </a:r>
            <a:r>
              <a:rPr lang="en-IN" dirty="0">
                <a:solidFill>
                  <a:srgbClr val="000000"/>
                </a:solidFill>
                <a:effectLst/>
                <a:latin typeface="Calibri" panose="020F0502020204030204" pitchFamily="34" charset="0"/>
                <a:ea typeface="Times New Roman" panose="02020603050405020304" pitchFamily="18" charset="0"/>
              </a:rPr>
              <a:t> long ago, and </a:t>
            </a:r>
            <a:r>
              <a:rPr lang="en-IN" b="1" dirty="0">
                <a:solidFill>
                  <a:srgbClr val="000000"/>
                </a:solidFill>
                <a:effectLst/>
                <a:latin typeface="Calibri" panose="020F0502020204030204" pitchFamily="34" charset="0"/>
                <a:ea typeface="Times New Roman" panose="02020603050405020304" pitchFamily="18" charset="0"/>
              </a:rPr>
              <a:t>his Spirit has made you holy</a:t>
            </a:r>
            <a:r>
              <a:rPr lang="en-IN" dirty="0">
                <a:solidFill>
                  <a:srgbClr val="000000"/>
                </a:solidFill>
                <a:effectLst/>
                <a:latin typeface="Calibri" panose="020F0502020204030204" pitchFamily="34" charset="0"/>
                <a:ea typeface="Times New Roman" panose="02020603050405020304" pitchFamily="18" charset="0"/>
              </a:rPr>
              <a:t>. As a result, you have obeyed him and have been </a:t>
            </a:r>
            <a:r>
              <a:rPr lang="en-IN" b="1" dirty="0">
                <a:solidFill>
                  <a:srgbClr val="000000"/>
                </a:solidFill>
                <a:effectLst/>
                <a:latin typeface="Calibri" panose="020F0502020204030204" pitchFamily="34" charset="0"/>
                <a:ea typeface="Times New Roman" panose="02020603050405020304" pitchFamily="18" charset="0"/>
              </a:rPr>
              <a:t>cleansed by the blood of Jesus Christ.</a:t>
            </a:r>
            <a:endParaRPr lang="en-IN" dirty="0">
              <a:effectLst/>
              <a:latin typeface="Times New Roman" panose="02020603050405020304" pitchFamily="18" charset="0"/>
              <a:ea typeface="Times New Roman" panose="02020603050405020304" pitchFamily="18" charset="0"/>
            </a:endParaRPr>
          </a:p>
          <a:p>
            <a:r>
              <a:rPr lang="en-IN" dirty="0">
                <a:solidFill>
                  <a:srgbClr val="000000"/>
                </a:solidFill>
                <a:effectLst/>
                <a:latin typeface="Calibri" panose="020F0502020204030204" pitchFamily="34" charset="0"/>
                <a:ea typeface="Times New Roman" panose="02020603050405020304" pitchFamily="18" charset="0"/>
              </a:rPr>
              <a:t>May God give you more and more </a:t>
            </a:r>
            <a:r>
              <a:rPr lang="en-IN" b="1" dirty="0">
                <a:solidFill>
                  <a:srgbClr val="000000"/>
                </a:solidFill>
                <a:effectLst/>
                <a:latin typeface="Calibri" panose="020F0502020204030204" pitchFamily="34" charset="0"/>
                <a:ea typeface="Times New Roman" panose="02020603050405020304" pitchFamily="18" charset="0"/>
              </a:rPr>
              <a:t>grace and peace</a:t>
            </a:r>
            <a:r>
              <a:rPr lang="en-IN" dirty="0">
                <a:solidFill>
                  <a:srgbClr val="000000"/>
                </a:solidFill>
                <a:effectLst/>
                <a:latin typeface="Calibri" panose="020F0502020204030204" pitchFamily="34" charset="0"/>
                <a:ea typeface="Times New Roman" panose="02020603050405020304" pitchFamily="18" charset="0"/>
              </a:rPr>
              <a:t>.</a:t>
            </a:r>
            <a:endParaRPr lang="en-IN"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1800"/>
              </a:spcBef>
              <a:spcAft>
                <a:spcPts val="400"/>
              </a:spcAft>
            </a:pPr>
            <a:r>
              <a:rPr lang="en-IN"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Jude 20-21</a:t>
            </a:r>
            <a:r>
              <a:rPr lang="en-IN"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 (</a:t>
            </a:r>
            <a:r>
              <a:rPr lang="en-IN"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New Living Translation)</a:t>
            </a:r>
            <a:endParaRPr lang="en-IN"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r>
              <a:rPr lang="en-IN" b="1" baseline="30000" dirty="0">
                <a:solidFill>
                  <a:srgbClr val="000000"/>
                </a:solidFill>
                <a:effectLst/>
                <a:latin typeface="Calibri" panose="020F0502020204030204" pitchFamily="34" charset="0"/>
                <a:ea typeface="Times New Roman" panose="02020603050405020304" pitchFamily="18" charset="0"/>
              </a:rPr>
              <a:t>20 </a:t>
            </a:r>
            <a:r>
              <a:rPr lang="en-IN" dirty="0">
                <a:solidFill>
                  <a:srgbClr val="000000"/>
                </a:solidFill>
                <a:effectLst/>
                <a:latin typeface="Calibri" panose="020F0502020204030204" pitchFamily="34" charset="0"/>
                <a:ea typeface="Times New Roman" panose="02020603050405020304" pitchFamily="18" charset="0"/>
              </a:rPr>
              <a:t>But you, dear friends, must build each other up in your most holy faith, pray in the </a:t>
            </a:r>
            <a:r>
              <a:rPr lang="en-IN" b="1" dirty="0">
                <a:solidFill>
                  <a:srgbClr val="000000"/>
                </a:solidFill>
                <a:effectLst/>
                <a:latin typeface="Calibri" panose="020F0502020204030204" pitchFamily="34" charset="0"/>
                <a:ea typeface="Times New Roman" panose="02020603050405020304" pitchFamily="18" charset="0"/>
              </a:rPr>
              <a:t>power of the Holy Spirit</a:t>
            </a:r>
            <a:r>
              <a:rPr lang="en-IN" dirty="0">
                <a:solidFill>
                  <a:srgbClr val="000000"/>
                </a:solidFill>
                <a:effectLst/>
                <a:latin typeface="Calibri" panose="020F0502020204030204" pitchFamily="34" charset="0"/>
                <a:ea typeface="Times New Roman" panose="02020603050405020304" pitchFamily="18" charset="0"/>
              </a:rPr>
              <a:t>, </a:t>
            </a:r>
            <a:r>
              <a:rPr lang="en-IN" b="1" baseline="30000" dirty="0">
                <a:solidFill>
                  <a:srgbClr val="000000"/>
                </a:solidFill>
                <a:effectLst/>
                <a:latin typeface="Calibri" panose="020F0502020204030204" pitchFamily="34" charset="0"/>
                <a:ea typeface="Times New Roman" panose="02020603050405020304" pitchFamily="18" charset="0"/>
              </a:rPr>
              <a:t>21 </a:t>
            </a:r>
            <a:r>
              <a:rPr lang="en-IN" dirty="0">
                <a:solidFill>
                  <a:srgbClr val="000000"/>
                </a:solidFill>
                <a:effectLst/>
                <a:latin typeface="Calibri" panose="020F0502020204030204" pitchFamily="34" charset="0"/>
                <a:ea typeface="Times New Roman" panose="02020603050405020304" pitchFamily="18" charset="0"/>
              </a:rPr>
              <a:t>and await the </a:t>
            </a:r>
            <a:r>
              <a:rPr lang="en-IN" b="1" dirty="0">
                <a:solidFill>
                  <a:srgbClr val="000000"/>
                </a:solidFill>
                <a:effectLst/>
                <a:latin typeface="Calibri" panose="020F0502020204030204" pitchFamily="34" charset="0"/>
                <a:ea typeface="Times New Roman" panose="02020603050405020304" pitchFamily="18" charset="0"/>
              </a:rPr>
              <a:t>mercy of our Lord Jesus Christ</a:t>
            </a:r>
            <a:r>
              <a:rPr lang="en-IN" dirty="0">
                <a:solidFill>
                  <a:srgbClr val="000000"/>
                </a:solidFill>
                <a:effectLst/>
                <a:latin typeface="Calibri" panose="020F0502020204030204" pitchFamily="34" charset="0"/>
                <a:ea typeface="Times New Roman" panose="02020603050405020304" pitchFamily="18" charset="0"/>
              </a:rPr>
              <a:t>, who will bring you eternal life. In this way, you will keep yourselves </a:t>
            </a:r>
            <a:r>
              <a:rPr lang="en-IN" b="1" dirty="0">
                <a:solidFill>
                  <a:srgbClr val="000000"/>
                </a:solidFill>
                <a:effectLst/>
                <a:latin typeface="Calibri" panose="020F0502020204030204" pitchFamily="34" charset="0"/>
                <a:ea typeface="Times New Roman" panose="02020603050405020304" pitchFamily="18" charset="0"/>
              </a:rPr>
              <a:t>safe in God’s love.</a:t>
            </a:r>
            <a:endParaRPr lang="en-IN" dirty="0">
              <a:effectLst/>
              <a:latin typeface="Times New Roman" panose="02020603050405020304" pitchFamily="18" charset="0"/>
              <a:ea typeface="Times New Roman" panose="02020603050405020304" pitchFamily="18" charset="0"/>
            </a:endParaRPr>
          </a:p>
          <a:p>
            <a:pPr algn="ctr"/>
            <a:endParaRPr lang="en-IN" dirty="0"/>
          </a:p>
        </p:txBody>
      </p:sp>
    </p:spTree>
    <p:extLst>
      <p:ext uri="{BB962C8B-B14F-4D97-AF65-F5344CB8AC3E}">
        <p14:creationId xmlns:p14="http://schemas.microsoft.com/office/powerpoint/2010/main" val="3114791021"/>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0DA52-160A-C9DD-9952-76F1A18ABF4C}"/>
              </a:ext>
            </a:extLst>
          </p:cNvPr>
          <p:cNvSpPr/>
          <p:nvPr/>
        </p:nvSpPr>
        <p:spPr>
          <a:xfrm>
            <a:off x="361507" y="276448"/>
            <a:ext cx="8017180" cy="45142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US" sz="1800" b="1" kern="100" dirty="0">
                <a:effectLst/>
                <a:latin typeface="Calibri" panose="020F0502020204030204" pitchFamily="34" charset="0"/>
                <a:ea typeface="Aptos" panose="020B0004020202020204" pitchFamily="34" charset="0"/>
                <a:cs typeface="Times New Roman" panose="02020603050405020304" pitchFamily="18" charset="0"/>
              </a:rPr>
              <a:t>In all of Paul’s epistles, all three Persons are brought together as Co-Sources of all saving blessings which are the heritage of all believers in Christ.</a:t>
            </a:r>
            <a:endParaRPr lang="en-IN"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6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IN" sz="1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IN" sz="1600" i="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May God our Father and the Lord Jesus Christ give you grace and peace. (Rom 1:7)</a:t>
            </a:r>
            <a:endParaRPr lang="en-IN" sz="1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IN" sz="1600" i="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There is only one God… (Rom 3:30)</a:t>
            </a:r>
            <a:endParaRPr lang="en-IN" sz="1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1800"/>
              </a:spcBef>
              <a:spcAft>
                <a:spcPts val="400"/>
              </a:spcAft>
            </a:pPr>
            <a:r>
              <a:rPr lang="en-IN" sz="16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Titus 3:4-6</a:t>
            </a:r>
            <a:r>
              <a:rPr lang="en-IN" sz="16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 (</a:t>
            </a:r>
            <a:r>
              <a:rPr lang="en-IN" sz="16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Amplified Bible)</a:t>
            </a:r>
            <a:endParaRPr lang="en-IN" sz="16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r>
              <a:rPr lang="en-IN" sz="1600" b="1" baseline="30000" dirty="0">
                <a:solidFill>
                  <a:srgbClr val="000000"/>
                </a:solidFill>
                <a:effectLst/>
                <a:latin typeface="Calibri" panose="020F0502020204030204" pitchFamily="34" charset="0"/>
                <a:ea typeface="Times New Roman" panose="02020603050405020304" pitchFamily="18" charset="0"/>
              </a:rPr>
              <a:t>4 </a:t>
            </a:r>
            <a:r>
              <a:rPr lang="en-IN" sz="1600" dirty="0">
                <a:solidFill>
                  <a:srgbClr val="000000"/>
                </a:solidFill>
                <a:effectLst/>
                <a:latin typeface="Calibri" panose="020F0502020204030204" pitchFamily="34" charset="0"/>
                <a:ea typeface="Times New Roman" panose="02020603050405020304" pitchFamily="18" charset="0"/>
              </a:rPr>
              <a:t>But when the goodness </a:t>
            </a:r>
            <a:r>
              <a:rPr lang="en-IN" sz="1600" i="1" dirty="0">
                <a:solidFill>
                  <a:srgbClr val="000000"/>
                </a:solidFill>
                <a:effectLst/>
                <a:latin typeface="Calibri" panose="020F0502020204030204" pitchFamily="34" charset="0"/>
                <a:ea typeface="Times New Roman" panose="02020603050405020304" pitchFamily="18" charset="0"/>
              </a:rPr>
              <a:t>and</a:t>
            </a:r>
            <a:r>
              <a:rPr lang="en-IN" sz="1600" dirty="0">
                <a:solidFill>
                  <a:srgbClr val="000000"/>
                </a:solidFill>
                <a:effectLst/>
                <a:latin typeface="Calibri" panose="020F0502020204030204" pitchFamily="34" charset="0"/>
                <a:ea typeface="Times New Roman" panose="02020603050405020304" pitchFamily="18" charset="0"/>
              </a:rPr>
              <a:t> kindness of </a:t>
            </a:r>
            <a:r>
              <a:rPr lang="en-IN" sz="1600" b="1" dirty="0">
                <a:solidFill>
                  <a:srgbClr val="000000"/>
                </a:solidFill>
                <a:effectLst/>
                <a:latin typeface="Calibri" panose="020F0502020204030204" pitchFamily="34" charset="0"/>
                <a:ea typeface="Times New Roman" panose="02020603050405020304" pitchFamily="18" charset="0"/>
              </a:rPr>
              <a:t>God our Savior and </a:t>
            </a:r>
            <a:r>
              <a:rPr lang="en-IN" sz="1600" b="1" i="1" dirty="0">
                <a:solidFill>
                  <a:srgbClr val="000000"/>
                </a:solidFill>
                <a:effectLst/>
                <a:latin typeface="Calibri" panose="020F0502020204030204" pitchFamily="34" charset="0"/>
                <a:ea typeface="Times New Roman" panose="02020603050405020304" pitchFamily="18" charset="0"/>
              </a:rPr>
              <a:t>His</a:t>
            </a:r>
            <a:r>
              <a:rPr lang="en-IN" sz="1600" b="1" dirty="0">
                <a:solidFill>
                  <a:srgbClr val="000000"/>
                </a:solidFill>
                <a:effectLst/>
                <a:latin typeface="Calibri" panose="020F0502020204030204" pitchFamily="34" charset="0"/>
                <a:ea typeface="Times New Roman" panose="02020603050405020304" pitchFamily="18" charset="0"/>
              </a:rPr>
              <a:t> love for mankind appeared [in human form as the Man, Jesus Christ],</a:t>
            </a:r>
            <a:r>
              <a:rPr lang="en-IN" sz="1600" dirty="0">
                <a:solidFill>
                  <a:srgbClr val="000000"/>
                </a:solidFill>
                <a:effectLst/>
                <a:latin typeface="Calibri" panose="020F0502020204030204" pitchFamily="34" charset="0"/>
                <a:ea typeface="Times New Roman" panose="02020603050405020304" pitchFamily="18" charset="0"/>
              </a:rPr>
              <a:t> </a:t>
            </a:r>
            <a:r>
              <a:rPr lang="en-IN" sz="1600" b="1" baseline="30000" dirty="0">
                <a:solidFill>
                  <a:srgbClr val="000000"/>
                </a:solidFill>
                <a:effectLst/>
                <a:latin typeface="Calibri" panose="020F0502020204030204" pitchFamily="34" charset="0"/>
                <a:ea typeface="Times New Roman" panose="02020603050405020304" pitchFamily="18" charset="0"/>
              </a:rPr>
              <a:t>5 </a:t>
            </a:r>
            <a:r>
              <a:rPr lang="en-IN" sz="1600" dirty="0">
                <a:solidFill>
                  <a:srgbClr val="000000"/>
                </a:solidFill>
                <a:effectLst/>
                <a:latin typeface="Calibri" panose="020F0502020204030204" pitchFamily="34" charset="0"/>
                <a:ea typeface="Times New Roman" panose="02020603050405020304" pitchFamily="18" charset="0"/>
              </a:rPr>
              <a:t>He saved us, not because of any works of righteousness that we have done, but because of His own compassion </a:t>
            </a:r>
            <a:r>
              <a:rPr lang="en-IN" sz="1600" i="1" dirty="0">
                <a:solidFill>
                  <a:srgbClr val="000000"/>
                </a:solidFill>
                <a:effectLst/>
                <a:latin typeface="Calibri" panose="020F0502020204030204" pitchFamily="34" charset="0"/>
                <a:ea typeface="Times New Roman" panose="02020603050405020304" pitchFamily="18" charset="0"/>
              </a:rPr>
              <a:t>and</a:t>
            </a:r>
            <a:r>
              <a:rPr lang="en-IN" sz="1600" dirty="0">
                <a:solidFill>
                  <a:srgbClr val="000000"/>
                </a:solidFill>
                <a:effectLst/>
                <a:latin typeface="Calibri" panose="020F0502020204030204" pitchFamily="34" charset="0"/>
                <a:ea typeface="Times New Roman" panose="02020603050405020304" pitchFamily="18" charset="0"/>
              </a:rPr>
              <a:t> mercy, by the cleansing of the new birth (spiritual transformation, regeneration) and </a:t>
            </a:r>
            <a:r>
              <a:rPr lang="en-IN" sz="1600" b="1" dirty="0">
                <a:solidFill>
                  <a:srgbClr val="000000"/>
                </a:solidFill>
                <a:effectLst/>
                <a:latin typeface="Calibri" panose="020F0502020204030204" pitchFamily="34" charset="0"/>
                <a:ea typeface="Times New Roman" panose="02020603050405020304" pitchFamily="18" charset="0"/>
              </a:rPr>
              <a:t>renewing by the Holy Spirit, </a:t>
            </a:r>
            <a:r>
              <a:rPr lang="en-IN" sz="1600" b="1" baseline="30000" dirty="0">
                <a:solidFill>
                  <a:srgbClr val="000000"/>
                </a:solidFill>
                <a:effectLst/>
                <a:latin typeface="Calibri" panose="020F0502020204030204" pitchFamily="34" charset="0"/>
                <a:ea typeface="Times New Roman" panose="02020603050405020304" pitchFamily="18" charset="0"/>
              </a:rPr>
              <a:t>6 </a:t>
            </a:r>
            <a:r>
              <a:rPr lang="en-IN" sz="1600" b="1" dirty="0">
                <a:solidFill>
                  <a:srgbClr val="000000"/>
                </a:solidFill>
                <a:effectLst/>
                <a:latin typeface="Calibri" panose="020F0502020204030204" pitchFamily="34" charset="0"/>
                <a:ea typeface="Times New Roman" panose="02020603050405020304" pitchFamily="18" charset="0"/>
              </a:rPr>
              <a:t>whom He poured out richly upon us through Jesus Christ our Savior,</a:t>
            </a:r>
            <a:endParaRPr lang="en-IN" sz="160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US" sz="16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IN" sz="1600" kern="100" dirty="0">
              <a:effectLst/>
              <a:latin typeface="Aptos" panose="020B0004020202020204" pitchFamily="34" charset="0"/>
              <a:ea typeface="Aptos" panose="020B0004020202020204" pitchFamily="34" charset="0"/>
              <a:cs typeface="Times New Roman" panose="02020603050405020304" pitchFamily="18" charset="0"/>
            </a:endParaRPr>
          </a:p>
          <a:p>
            <a:pPr algn="ctr"/>
            <a:endParaRPr lang="en-IN" dirty="0"/>
          </a:p>
        </p:txBody>
      </p:sp>
    </p:spTree>
    <p:extLst>
      <p:ext uri="{BB962C8B-B14F-4D97-AF65-F5344CB8AC3E}">
        <p14:creationId xmlns:p14="http://schemas.microsoft.com/office/powerpoint/2010/main" val="1533384334"/>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0DA52-160A-C9DD-9952-76F1A18ABF4C}"/>
              </a:ext>
            </a:extLst>
          </p:cNvPr>
          <p:cNvSpPr/>
          <p:nvPr/>
        </p:nvSpPr>
        <p:spPr>
          <a:xfrm>
            <a:off x="361507" y="276448"/>
            <a:ext cx="8017180" cy="45142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US" sz="1800" b="1" kern="100" dirty="0">
                <a:effectLst/>
                <a:latin typeface="Calibri" panose="020F0502020204030204" pitchFamily="34" charset="0"/>
                <a:ea typeface="Aptos" panose="020B0004020202020204" pitchFamily="34" charset="0"/>
                <a:cs typeface="Times New Roman" panose="02020603050405020304" pitchFamily="18" charset="0"/>
              </a:rPr>
              <a:t>The great apostolic benediction: the three highest redemptive blessings are brought together and attached (distributed) to the three Persons of the Triune God.</a:t>
            </a:r>
            <a:endParaRPr lang="en-IN"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1800"/>
              </a:spcBef>
              <a:spcAft>
                <a:spcPts val="400"/>
              </a:spcAft>
            </a:pPr>
            <a:r>
              <a:rPr lang="en-IN" sz="18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 Corinthians 13:14</a:t>
            </a:r>
            <a:r>
              <a:rPr lang="en-IN" sz="18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 (</a:t>
            </a:r>
            <a:r>
              <a:rPr lang="en-IN" sz="18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New Living Translation)</a:t>
            </a:r>
            <a:endParaRPr lang="en-IN"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r>
              <a:rPr lang="en-IN" sz="1800" dirty="0">
                <a:solidFill>
                  <a:srgbClr val="000000"/>
                </a:solidFill>
                <a:effectLst/>
                <a:latin typeface="Calibri" panose="020F0502020204030204" pitchFamily="34" charset="0"/>
                <a:ea typeface="Times New Roman" panose="02020603050405020304" pitchFamily="18" charset="0"/>
              </a:rPr>
              <a:t>May the grace of the Lord Jesus Christ, the love of God, and the fellowship of the Holy Spirit be with you al</a:t>
            </a:r>
            <a:endParaRPr lang="en-IN" sz="180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IN"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88710706"/>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0DA52-160A-C9DD-9952-76F1A18ABF4C}"/>
              </a:ext>
            </a:extLst>
          </p:cNvPr>
          <p:cNvSpPr/>
          <p:nvPr/>
        </p:nvSpPr>
        <p:spPr>
          <a:xfrm>
            <a:off x="361507" y="276448"/>
            <a:ext cx="8017180" cy="45142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IN" sz="1800" b="1" kern="100" dirty="0">
                <a:effectLst/>
                <a:latin typeface="Calibri" panose="020F0502020204030204" pitchFamily="34" charset="0"/>
                <a:ea typeface="Aptos" panose="020B0004020202020204" pitchFamily="34" charset="0"/>
                <a:cs typeface="Times New Roman" panose="02020603050405020304" pitchFamily="18" charset="0"/>
              </a:rPr>
              <a:t>Paul saturates his Ephesian letter with his concept of the Trinity. Each chapter carries its own evidence.</a:t>
            </a:r>
            <a:endParaRPr lang="en-IN"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1800"/>
              </a:spcBef>
              <a:spcAft>
                <a:spcPts val="400"/>
              </a:spcAft>
            </a:pPr>
            <a:r>
              <a:rPr lang="en-IN" sz="18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Ephesians 5:18-20</a:t>
            </a:r>
            <a:r>
              <a:rPr lang="en-IN" sz="18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 (</a:t>
            </a:r>
            <a:r>
              <a:rPr lang="en-IN" sz="18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Amplified Bible) </a:t>
            </a:r>
            <a:endParaRPr lang="en-IN"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r>
              <a:rPr lang="en-IN" sz="1800" b="1" baseline="30000" dirty="0">
                <a:solidFill>
                  <a:srgbClr val="000000"/>
                </a:solidFill>
                <a:effectLst/>
                <a:latin typeface="Calibri" panose="020F0502020204030204" pitchFamily="34" charset="0"/>
                <a:ea typeface="Times New Roman" panose="02020603050405020304" pitchFamily="18" charset="0"/>
              </a:rPr>
              <a:t>18 </a:t>
            </a:r>
            <a:r>
              <a:rPr lang="en-IN" sz="1800" dirty="0">
                <a:solidFill>
                  <a:srgbClr val="000000"/>
                </a:solidFill>
                <a:effectLst/>
                <a:latin typeface="Calibri" panose="020F0502020204030204" pitchFamily="34" charset="0"/>
                <a:ea typeface="Times New Roman" panose="02020603050405020304" pitchFamily="18" charset="0"/>
              </a:rPr>
              <a:t>Do not get drunk with wine, for that is wickedness (corruption, stupidity), but </a:t>
            </a:r>
            <a:r>
              <a:rPr lang="en-IN" sz="1800" b="1" dirty="0">
                <a:solidFill>
                  <a:srgbClr val="000000"/>
                </a:solidFill>
                <a:effectLst/>
                <a:latin typeface="Calibri" panose="020F0502020204030204" pitchFamily="34" charset="0"/>
                <a:ea typeface="Times New Roman" panose="02020603050405020304" pitchFamily="18" charset="0"/>
              </a:rPr>
              <a:t>be filled with the [Holy] Spirit</a:t>
            </a:r>
            <a:r>
              <a:rPr lang="en-IN" sz="1800" dirty="0">
                <a:solidFill>
                  <a:srgbClr val="000000"/>
                </a:solidFill>
                <a:effectLst/>
                <a:latin typeface="Calibri" panose="020F0502020204030204" pitchFamily="34" charset="0"/>
                <a:ea typeface="Times New Roman" panose="02020603050405020304" pitchFamily="18" charset="0"/>
              </a:rPr>
              <a:t> </a:t>
            </a:r>
            <a:r>
              <a:rPr lang="en-IN" sz="1800" i="1" dirty="0">
                <a:solidFill>
                  <a:srgbClr val="000000"/>
                </a:solidFill>
                <a:effectLst/>
                <a:latin typeface="Calibri" panose="020F0502020204030204" pitchFamily="34" charset="0"/>
                <a:ea typeface="Times New Roman" panose="02020603050405020304" pitchFamily="18" charset="0"/>
              </a:rPr>
              <a:t>and</a:t>
            </a:r>
            <a:r>
              <a:rPr lang="en-IN" sz="1800" dirty="0">
                <a:solidFill>
                  <a:srgbClr val="000000"/>
                </a:solidFill>
                <a:effectLst/>
                <a:latin typeface="Calibri" panose="020F0502020204030204" pitchFamily="34" charset="0"/>
                <a:ea typeface="Times New Roman" panose="02020603050405020304" pitchFamily="18" charset="0"/>
              </a:rPr>
              <a:t> constantly guided by Him. </a:t>
            </a:r>
            <a:r>
              <a:rPr lang="en-IN" sz="1800" b="1" baseline="30000" dirty="0">
                <a:solidFill>
                  <a:srgbClr val="000000"/>
                </a:solidFill>
                <a:effectLst/>
                <a:latin typeface="Calibri" panose="020F0502020204030204" pitchFamily="34" charset="0"/>
                <a:ea typeface="Times New Roman" panose="02020603050405020304" pitchFamily="18" charset="0"/>
              </a:rPr>
              <a:t>19 </a:t>
            </a:r>
            <a:r>
              <a:rPr lang="en-IN" sz="1800" dirty="0">
                <a:solidFill>
                  <a:srgbClr val="000000"/>
                </a:solidFill>
                <a:effectLst/>
                <a:latin typeface="Calibri" panose="020F0502020204030204" pitchFamily="34" charset="0"/>
                <a:ea typeface="Times New Roman" panose="02020603050405020304" pitchFamily="18" charset="0"/>
              </a:rPr>
              <a:t>Speak to one another in psalms and hymns and spiritual songs, [offering praise by] singing and making melody with your heart to the Lord; </a:t>
            </a:r>
            <a:r>
              <a:rPr lang="en-IN" sz="1800" b="1" baseline="30000" dirty="0">
                <a:solidFill>
                  <a:srgbClr val="000000"/>
                </a:solidFill>
                <a:effectLst/>
                <a:latin typeface="Calibri" panose="020F0502020204030204" pitchFamily="34" charset="0"/>
                <a:ea typeface="Times New Roman" panose="02020603050405020304" pitchFamily="18" charset="0"/>
              </a:rPr>
              <a:t>20 </a:t>
            </a:r>
            <a:r>
              <a:rPr lang="en-IN" sz="1800" dirty="0">
                <a:solidFill>
                  <a:srgbClr val="000000"/>
                </a:solidFill>
                <a:effectLst/>
                <a:latin typeface="Calibri" panose="020F0502020204030204" pitchFamily="34" charset="0"/>
                <a:ea typeface="Times New Roman" panose="02020603050405020304" pitchFamily="18" charset="0"/>
              </a:rPr>
              <a:t>always </a:t>
            </a:r>
            <a:r>
              <a:rPr lang="en-IN" sz="1800" b="1" dirty="0">
                <a:solidFill>
                  <a:srgbClr val="000000"/>
                </a:solidFill>
                <a:effectLst/>
                <a:latin typeface="Calibri" panose="020F0502020204030204" pitchFamily="34" charset="0"/>
                <a:ea typeface="Times New Roman" panose="02020603050405020304" pitchFamily="18" charset="0"/>
              </a:rPr>
              <a:t>giving thanks</a:t>
            </a:r>
            <a:r>
              <a:rPr lang="en-IN" sz="1800" dirty="0">
                <a:solidFill>
                  <a:srgbClr val="000000"/>
                </a:solidFill>
                <a:effectLst/>
                <a:latin typeface="Calibri" panose="020F0502020204030204" pitchFamily="34" charset="0"/>
                <a:ea typeface="Times New Roman" panose="02020603050405020304" pitchFamily="18" charset="0"/>
              </a:rPr>
              <a:t> </a:t>
            </a:r>
            <a:r>
              <a:rPr lang="en-IN" sz="1800" b="1" dirty="0">
                <a:solidFill>
                  <a:srgbClr val="000000"/>
                </a:solidFill>
                <a:effectLst/>
                <a:latin typeface="Calibri" panose="020F0502020204030204" pitchFamily="34" charset="0"/>
                <a:ea typeface="Times New Roman" panose="02020603050405020304" pitchFamily="18" charset="0"/>
              </a:rPr>
              <a:t>to God the Father</a:t>
            </a:r>
            <a:r>
              <a:rPr lang="en-IN" sz="1800" dirty="0">
                <a:solidFill>
                  <a:srgbClr val="000000"/>
                </a:solidFill>
                <a:effectLst/>
                <a:latin typeface="Calibri" panose="020F0502020204030204" pitchFamily="34" charset="0"/>
                <a:ea typeface="Times New Roman" panose="02020603050405020304" pitchFamily="18" charset="0"/>
              </a:rPr>
              <a:t> for all things, </a:t>
            </a:r>
            <a:r>
              <a:rPr lang="en-IN" sz="1800" b="1" dirty="0">
                <a:solidFill>
                  <a:srgbClr val="000000"/>
                </a:solidFill>
                <a:effectLst/>
                <a:latin typeface="Calibri" panose="020F0502020204030204" pitchFamily="34" charset="0"/>
                <a:ea typeface="Times New Roman" panose="02020603050405020304" pitchFamily="18" charset="0"/>
              </a:rPr>
              <a:t>in the name of our</a:t>
            </a:r>
            <a:r>
              <a:rPr lang="en-IN" sz="1800" dirty="0">
                <a:solidFill>
                  <a:srgbClr val="000000"/>
                </a:solidFill>
                <a:effectLst/>
                <a:latin typeface="Calibri" panose="020F0502020204030204" pitchFamily="34" charset="0"/>
                <a:ea typeface="Times New Roman" panose="02020603050405020304" pitchFamily="18" charset="0"/>
              </a:rPr>
              <a:t> </a:t>
            </a:r>
            <a:r>
              <a:rPr lang="en-IN" sz="1800" b="1" dirty="0">
                <a:solidFill>
                  <a:srgbClr val="000000"/>
                </a:solidFill>
                <a:effectLst/>
                <a:latin typeface="Calibri" panose="020F0502020204030204" pitchFamily="34" charset="0"/>
                <a:ea typeface="Times New Roman" panose="02020603050405020304" pitchFamily="18" charset="0"/>
              </a:rPr>
              <a:t>Lord Jesus Christ;</a:t>
            </a:r>
            <a:endParaRPr lang="en-IN" sz="1800" dirty="0">
              <a:effectLst/>
              <a:latin typeface="Times New Roman" panose="02020603050405020304" pitchFamily="18" charset="0"/>
              <a:ea typeface="Times New Roman" panose="02020603050405020304" pitchFamily="18" charset="0"/>
            </a:endParaRPr>
          </a:p>
          <a:p>
            <a:pPr algn="ctr"/>
            <a:endParaRPr lang="en-IN" dirty="0"/>
          </a:p>
        </p:txBody>
      </p:sp>
    </p:spTree>
    <p:extLst>
      <p:ext uri="{BB962C8B-B14F-4D97-AF65-F5344CB8AC3E}">
        <p14:creationId xmlns:p14="http://schemas.microsoft.com/office/powerpoint/2010/main" val="3955803643"/>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50"/>
          <p:cNvSpPr txBox="1">
            <a:spLocks noGrp="1"/>
          </p:cNvSpPr>
          <p:nvPr>
            <p:ph type="title"/>
          </p:nvPr>
        </p:nvSpPr>
        <p:spPr>
          <a:xfrm>
            <a:off x="127000" y="990600"/>
            <a:ext cx="4247075" cy="3173912"/>
          </a:xfrm>
          <a:prstGeom prst="rect">
            <a:avLst/>
          </a:prstGeom>
        </p:spPr>
        <p:txBody>
          <a:bodyPr spcFirstLastPara="1" wrap="square" lIns="91425" tIns="91425" rIns="91425" bIns="91425" anchor="ctr" anchorCtr="0">
            <a:noAutofit/>
          </a:bodyPr>
          <a:lstStyle/>
          <a:p>
            <a:pPr algn="ctr">
              <a:buClr>
                <a:schemeClr val="accent2"/>
              </a:buClr>
              <a:buSzPts val="1100"/>
            </a:pPr>
            <a:r>
              <a:rPr lang="en-US" sz="4800" b="1" kern="100" dirty="0">
                <a:effectLst/>
                <a:latin typeface="Calibri" panose="020F0502020204030204" pitchFamily="34" charset="0"/>
                <a:ea typeface="Aptos" panose="020B0004020202020204" pitchFamily="34" charset="0"/>
                <a:cs typeface="Times New Roman" panose="02020603050405020304" pitchFamily="18" charset="0"/>
              </a:rPr>
              <a:t>Summarizing the Trinity</a:t>
            </a:r>
            <a:br>
              <a:rPr lang="en-IN" sz="4800" kern="100" dirty="0">
                <a:effectLst/>
                <a:latin typeface="Aptos" panose="020B0004020202020204" pitchFamily="34" charset="0"/>
                <a:ea typeface="Aptos" panose="020B0004020202020204" pitchFamily="34" charset="0"/>
                <a:cs typeface="Times New Roman" panose="02020603050405020304" pitchFamily="18" charset="0"/>
              </a:rPr>
            </a:br>
            <a:endParaRPr sz="4800" dirty="0">
              <a:solidFill>
                <a:schemeClr val="dk1"/>
              </a:solidFill>
            </a:endParaRPr>
          </a:p>
        </p:txBody>
      </p:sp>
      <p:sp>
        <p:nvSpPr>
          <p:cNvPr id="338" name="Google Shape;338;p50"/>
          <p:cNvSpPr/>
          <p:nvPr/>
        </p:nvSpPr>
        <p:spPr>
          <a:xfrm rot="-5400000" flipH="1">
            <a:off x="7133877" y="3111510"/>
            <a:ext cx="3402381" cy="661580"/>
          </a:xfrm>
          <a:custGeom>
            <a:avLst/>
            <a:gdLst/>
            <a:ahLst/>
            <a:cxnLst/>
            <a:rect l="l" t="t" r="r" b="b"/>
            <a:pathLst>
              <a:path w="112031" h="21784" extrusionOk="0">
                <a:moveTo>
                  <a:pt x="12931" y="0"/>
                </a:moveTo>
                <a:cubicBezTo>
                  <a:pt x="5786" y="22"/>
                  <a:pt x="1" y="5808"/>
                  <a:pt x="1" y="12952"/>
                </a:cubicBezTo>
                <a:lnTo>
                  <a:pt x="1" y="21784"/>
                </a:lnTo>
                <a:lnTo>
                  <a:pt x="351" y="21784"/>
                </a:lnTo>
                <a:lnTo>
                  <a:pt x="329" y="12952"/>
                </a:lnTo>
                <a:cubicBezTo>
                  <a:pt x="329" y="6005"/>
                  <a:pt x="5984" y="351"/>
                  <a:pt x="12931" y="351"/>
                </a:cubicBezTo>
                <a:lnTo>
                  <a:pt x="112030" y="351"/>
                </a:lnTo>
                <a:lnTo>
                  <a:pt x="112030" y="0"/>
                </a:lnTo>
                <a:close/>
              </a:path>
            </a:pathLst>
          </a:custGeom>
          <a:solidFill>
            <a:srgbClr val="FFCA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74" name="Picture 2" descr="Pierre Bittar - The Holy Trinity">
            <a:extLst>
              <a:ext uri="{FF2B5EF4-FFF2-40B4-BE49-F238E27FC236}">
                <a16:creationId xmlns:a16="http://schemas.microsoft.com/office/drawing/2014/main" id="{C7E64DCE-7CDA-AB45-EACC-F160BBB1A4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9927" y="33337"/>
            <a:ext cx="4374072" cy="5110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49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35"/>
                                        </p:tgtEl>
                                        <p:attrNameLst>
                                          <p:attrName>style.visibility</p:attrName>
                                        </p:attrNameLst>
                                      </p:cBhvr>
                                      <p:to>
                                        <p:strVal val="visible"/>
                                      </p:to>
                                    </p:set>
                                    <p:animEffect transition="in" filter="barn(inVertical)">
                                      <p:cBhvr>
                                        <p:cTn id="12" dur="500"/>
                                        <p:tgtEl>
                                          <p:spTgt spid="3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0DA52-160A-C9DD-9952-76F1A18ABF4C}"/>
              </a:ext>
            </a:extLst>
          </p:cNvPr>
          <p:cNvSpPr/>
          <p:nvPr/>
        </p:nvSpPr>
        <p:spPr>
          <a:xfrm>
            <a:off x="361507" y="276448"/>
            <a:ext cx="8017180" cy="45142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US" sz="1800" b="1" kern="100" dirty="0">
                <a:effectLst/>
                <a:latin typeface="Calibri" panose="020F0502020204030204" pitchFamily="34" charset="0"/>
                <a:ea typeface="Aptos" panose="020B0004020202020204" pitchFamily="34" charset="0"/>
                <a:cs typeface="Times New Roman" panose="02020603050405020304" pitchFamily="18" charset="0"/>
              </a:rPr>
              <a:t>The Father </a:t>
            </a:r>
            <a:r>
              <a:rPr lang="en-US" sz="1800" kern="100" dirty="0">
                <a:effectLst/>
                <a:latin typeface="Calibri" panose="020F0502020204030204" pitchFamily="34" charset="0"/>
                <a:ea typeface="Aptos" panose="020B0004020202020204" pitchFamily="34" charset="0"/>
                <a:cs typeface="Times New Roman" panose="02020603050405020304" pitchFamily="18" charset="0"/>
              </a:rPr>
              <a:t>is </a:t>
            </a:r>
            <a:r>
              <a:rPr lang="en-IN" sz="1800" kern="100" dirty="0">
                <a:effectLst/>
                <a:latin typeface="Calibri" panose="020F0502020204030204" pitchFamily="34" charset="0"/>
                <a:ea typeface="Aptos" panose="020B0004020202020204" pitchFamily="34" charset="0"/>
                <a:cs typeface="Times New Roman" panose="02020603050405020304" pitchFamily="18" charset="0"/>
              </a:rPr>
              <a:t>first in mode of operation. He is the Fountain Head of grace. He is the Father of the Lord Jesus Christ (</a:t>
            </a:r>
            <a:r>
              <a:rPr lang="en-IN" sz="1800" kern="100" dirty="0" err="1">
                <a:effectLst/>
                <a:latin typeface="Calibri" panose="020F0502020204030204" pitchFamily="34" charset="0"/>
                <a:ea typeface="Aptos" panose="020B0004020202020204" pitchFamily="34" charset="0"/>
                <a:cs typeface="Times New Roman" panose="02020603050405020304" pitchFamily="18" charset="0"/>
              </a:rPr>
              <a:t>Eph</a:t>
            </a:r>
            <a:r>
              <a:rPr lang="en-IN" sz="1800" kern="100" dirty="0">
                <a:effectLst/>
                <a:latin typeface="Calibri" panose="020F0502020204030204" pitchFamily="34" charset="0"/>
                <a:ea typeface="Aptos" panose="020B0004020202020204" pitchFamily="34" charset="0"/>
                <a:cs typeface="Times New Roman" panose="02020603050405020304" pitchFamily="18" charset="0"/>
              </a:rPr>
              <a:t> 3:14); and the Father of all men, as the Source of their being; and particularly the loving Father of all those redeemed by the Blood of His Son (1 Cor 6:17,18; 8:6; </a:t>
            </a:r>
            <a:r>
              <a:rPr lang="en-IN" sz="1800" kern="100" dirty="0" err="1">
                <a:effectLst/>
                <a:latin typeface="Calibri" panose="020F0502020204030204" pitchFamily="34" charset="0"/>
                <a:ea typeface="Aptos" panose="020B0004020202020204" pitchFamily="34" charset="0"/>
                <a:cs typeface="Times New Roman" panose="02020603050405020304" pitchFamily="18" charset="0"/>
              </a:rPr>
              <a:t>Eph</a:t>
            </a:r>
            <a:r>
              <a:rPr lang="en-IN" sz="1800" kern="100" dirty="0">
                <a:effectLst/>
                <a:latin typeface="Calibri" panose="020F0502020204030204" pitchFamily="34" charset="0"/>
                <a:ea typeface="Aptos" panose="020B0004020202020204" pitchFamily="34" charset="0"/>
                <a:cs typeface="Times New Roman" panose="02020603050405020304" pitchFamily="18" charset="0"/>
              </a:rPr>
              <a:t> 4:6; Luke 12:30,32). </a:t>
            </a: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57334545"/>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0DA52-160A-C9DD-9952-76F1A18ABF4C}"/>
              </a:ext>
            </a:extLst>
          </p:cNvPr>
          <p:cNvSpPr/>
          <p:nvPr/>
        </p:nvSpPr>
        <p:spPr>
          <a:xfrm>
            <a:off x="361507" y="276448"/>
            <a:ext cx="8017180" cy="45142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IN" sz="1800" b="1" kern="100" dirty="0">
                <a:effectLst/>
                <a:latin typeface="Calibri" panose="020F0502020204030204" pitchFamily="34" charset="0"/>
                <a:ea typeface="Aptos" panose="020B0004020202020204" pitchFamily="34" charset="0"/>
                <a:cs typeface="Times New Roman" panose="02020603050405020304" pitchFamily="18" charset="0"/>
              </a:rPr>
              <a:t>The Son </a:t>
            </a:r>
            <a:r>
              <a:rPr lang="en-IN" sz="1800" kern="100" dirty="0">
                <a:effectLst/>
                <a:latin typeface="Calibri" panose="020F0502020204030204" pitchFamily="34" charset="0"/>
                <a:ea typeface="Aptos" panose="020B0004020202020204" pitchFamily="34" charset="0"/>
                <a:cs typeface="Times New Roman" panose="02020603050405020304" pitchFamily="18" charset="0"/>
              </a:rPr>
              <a:t>is second in the process of manifestation, and the Medium of all things, even Judgement (John 5:22). He came as grace personified. He appeared and died as the Redeemer of mankind. It was through Him that God manifested Himself outwardly to all men (Acts 5:31; 13:38-39). </a:t>
            </a: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35291147"/>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0DA52-160A-C9DD-9952-76F1A18ABF4C}"/>
              </a:ext>
            </a:extLst>
          </p:cNvPr>
          <p:cNvSpPr/>
          <p:nvPr/>
        </p:nvSpPr>
        <p:spPr>
          <a:xfrm>
            <a:off x="361507" y="276448"/>
            <a:ext cx="8017180" cy="45142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IN" sz="1800" b="1" kern="100" dirty="0">
                <a:effectLst/>
                <a:latin typeface="Calibri" panose="020F0502020204030204" pitchFamily="34" charset="0"/>
                <a:ea typeface="Aptos" panose="020B0004020202020204" pitchFamily="34" charset="0"/>
                <a:cs typeface="Times New Roman" panose="02020603050405020304" pitchFamily="18" charset="0"/>
              </a:rPr>
              <a:t>The Holy Spirit </a:t>
            </a:r>
            <a:r>
              <a:rPr lang="en-IN" sz="1800" kern="100" dirty="0">
                <a:effectLst/>
                <a:latin typeface="Calibri" panose="020F0502020204030204" pitchFamily="34" charset="0"/>
                <a:ea typeface="Aptos" panose="020B0004020202020204" pitchFamily="34" charset="0"/>
                <a:cs typeface="Times New Roman" panose="02020603050405020304" pitchFamily="18" charset="0"/>
              </a:rPr>
              <a:t>is third, seeing His is the last revealed personality, and the One who came as the Agent transferring the blessings of the Father and the Son upon the redeemed (</a:t>
            </a:r>
            <a:r>
              <a:rPr lang="en-IN" sz="1800" kern="100" dirty="0" err="1">
                <a:effectLst/>
                <a:latin typeface="Calibri" panose="020F0502020204030204" pitchFamily="34" charset="0"/>
                <a:ea typeface="Aptos" panose="020B0004020202020204" pitchFamily="34" charset="0"/>
                <a:cs typeface="Times New Roman" panose="02020603050405020304" pitchFamily="18" charset="0"/>
              </a:rPr>
              <a:t>Eph</a:t>
            </a:r>
            <a:r>
              <a:rPr lang="en-IN" sz="1800" kern="100" dirty="0">
                <a:effectLst/>
                <a:latin typeface="Calibri" panose="020F0502020204030204" pitchFamily="34" charset="0"/>
                <a:ea typeface="Aptos" panose="020B0004020202020204" pitchFamily="34" charset="0"/>
                <a:cs typeface="Times New Roman" panose="02020603050405020304" pitchFamily="18" charset="0"/>
              </a:rPr>
              <a:t> 2:18). He shares the attributes ascribed to God and Christ (Ps 139:7; 1 Cor 2:10-11; Isa 40:13-14) and is especially the Helper and Sanctifier of the saved (1 Cor 6:11; Gal 5:16). As the Channel, the Holy Spirit communicates, applies and seals. The order of divine performance appears to be – From the Father; Through the Son; By the Holy Spirit.</a:t>
            </a: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756887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0DA52-160A-C9DD-9952-76F1A18ABF4C}"/>
              </a:ext>
            </a:extLst>
          </p:cNvPr>
          <p:cNvSpPr/>
          <p:nvPr/>
        </p:nvSpPr>
        <p:spPr>
          <a:xfrm>
            <a:off x="361507" y="276448"/>
            <a:ext cx="8017180" cy="45142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107000"/>
              </a:lnSpc>
              <a:spcAft>
                <a:spcPts val="800"/>
              </a:spcAft>
              <a:buFont typeface="Wingdings" panose="05000000000000000000" pitchFamily="2" charset="2"/>
              <a:buChar char="v"/>
            </a:pPr>
            <a:r>
              <a:rPr lang="en-US" sz="1800" b="1" kern="100" dirty="0">
                <a:effectLst/>
                <a:latin typeface="Calibri" panose="020F0502020204030204" pitchFamily="34" charset="0"/>
                <a:ea typeface="Aptos" panose="020B0004020202020204" pitchFamily="34" charset="0"/>
                <a:cs typeface="Times New Roman" panose="02020603050405020304" pitchFamily="18" charset="0"/>
              </a:rPr>
              <a:t>They are One in holiness, love, wisdom, power and eternal nature</a:t>
            </a:r>
            <a:endParaRPr lang="en-IN" sz="1800" b="1"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107000"/>
              </a:lnSpc>
              <a:spcAft>
                <a:spcPts val="800"/>
              </a:spcAft>
              <a:buFont typeface="Wingdings" panose="05000000000000000000" pitchFamily="2" charset="2"/>
              <a:buChar char="v"/>
            </a:pPr>
            <a:r>
              <a:rPr lang="en-IN" sz="1800" b="1" kern="100" dirty="0">
                <a:effectLst/>
                <a:latin typeface="Calibri" panose="020F0502020204030204" pitchFamily="34" charset="0"/>
                <a:ea typeface="Aptos" panose="020B0004020202020204" pitchFamily="34" charset="0"/>
                <a:cs typeface="Times New Roman" panose="02020603050405020304" pitchFamily="18" charset="0"/>
              </a:rPr>
              <a:t>There is One God existing in Three Persons</a:t>
            </a:r>
            <a:endParaRPr lang="en-IN" sz="1800" b="1"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107000"/>
              </a:lnSpc>
              <a:spcAft>
                <a:spcPts val="800"/>
              </a:spcAft>
              <a:buFont typeface="Wingdings" panose="05000000000000000000" pitchFamily="2" charset="2"/>
              <a:buChar char="v"/>
            </a:pPr>
            <a:r>
              <a:rPr lang="en-IN" sz="1800" b="1" kern="100" dirty="0">
                <a:effectLst/>
                <a:latin typeface="Calibri" panose="020F0502020204030204" pitchFamily="34" charset="0"/>
                <a:ea typeface="Aptos" panose="020B0004020202020204" pitchFamily="34" charset="0"/>
                <a:cs typeface="Times New Roman" panose="02020603050405020304" pitchFamily="18" charset="0"/>
              </a:rPr>
              <a:t>All Three deserve equal reverence</a:t>
            </a:r>
            <a:endParaRPr lang="en-IN" sz="1800" b="1"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107000"/>
              </a:lnSpc>
              <a:spcAft>
                <a:spcPts val="800"/>
              </a:spcAft>
              <a:buFont typeface="Wingdings" panose="05000000000000000000" pitchFamily="2" charset="2"/>
              <a:buChar char="v"/>
            </a:pPr>
            <a:r>
              <a:rPr lang="en-IN" sz="1800" b="1" kern="100" dirty="0">
                <a:effectLst/>
                <a:latin typeface="Calibri" panose="020F0502020204030204" pitchFamily="34" charset="0"/>
                <a:ea typeface="Aptos" panose="020B0004020202020204" pitchFamily="34" charset="0"/>
                <a:cs typeface="Times New Roman" panose="02020603050405020304" pitchFamily="18" charset="0"/>
              </a:rPr>
              <a:t>All Three deserve equal love</a:t>
            </a:r>
            <a:endParaRPr lang="en-IN" sz="1800" b="1"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107000"/>
              </a:lnSpc>
              <a:spcAft>
                <a:spcPts val="800"/>
              </a:spcAft>
              <a:buFont typeface="Wingdings" panose="05000000000000000000" pitchFamily="2" charset="2"/>
              <a:buChar char="v"/>
            </a:pPr>
            <a:r>
              <a:rPr lang="en-IN" sz="1800" b="1" kern="100" dirty="0">
                <a:effectLst/>
                <a:latin typeface="Calibri" panose="020F0502020204030204" pitchFamily="34" charset="0"/>
                <a:ea typeface="Aptos" panose="020B0004020202020204" pitchFamily="34" charset="0"/>
                <a:cs typeface="Times New Roman" panose="02020603050405020304" pitchFamily="18" charset="0"/>
              </a:rPr>
              <a:t>We need to obey all Three </a:t>
            </a:r>
            <a:endParaRPr lang="en-IN" sz="1800" b="1"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107000"/>
              </a:lnSpc>
              <a:spcAft>
                <a:spcPts val="800"/>
              </a:spcAft>
              <a:buFont typeface="Wingdings" panose="05000000000000000000" pitchFamily="2" charset="2"/>
              <a:buChar char="v"/>
            </a:pPr>
            <a:r>
              <a:rPr lang="en-US" sz="1800" b="1" kern="100" dirty="0">
                <a:effectLst/>
                <a:latin typeface="Calibri" panose="020F0502020204030204" pitchFamily="34" charset="0"/>
                <a:ea typeface="Aptos" panose="020B0004020202020204" pitchFamily="34" charset="0"/>
                <a:cs typeface="Times New Roman" panose="02020603050405020304" pitchFamily="18" charset="0"/>
              </a:rPr>
              <a:t>They are EQUAL in POSITION AND POWER</a:t>
            </a:r>
            <a:endParaRPr lang="en-IN" sz="1800" b="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35089270"/>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0DA52-160A-C9DD-9952-76F1A18ABF4C}"/>
              </a:ext>
            </a:extLst>
          </p:cNvPr>
          <p:cNvSpPr/>
          <p:nvPr/>
        </p:nvSpPr>
        <p:spPr>
          <a:xfrm>
            <a:off x="361507" y="276448"/>
            <a:ext cx="8017180" cy="45142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IN" sz="1800" b="1" kern="100" dirty="0" err="1">
                <a:effectLst/>
                <a:latin typeface="Calibri" panose="020F0502020204030204" pitchFamily="34" charset="0"/>
                <a:ea typeface="Aptos" panose="020B0004020202020204" pitchFamily="34" charset="0"/>
                <a:cs typeface="Times New Roman" panose="02020603050405020304" pitchFamily="18" charset="0"/>
              </a:rPr>
              <a:t>Dr.</a:t>
            </a:r>
            <a:r>
              <a:rPr lang="en-IN" sz="1800" b="1" kern="100" dirty="0">
                <a:effectLst/>
                <a:latin typeface="Calibri" panose="020F0502020204030204" pitchFamily="34" charset="0"/>
                <a:ea typeface="Aptos" panose="020B0004020202020204" pitchFamily="34" charset="0"/>
                <a:cs typeface="Times New Roman" panose="02020603050405020304" pitchFamily="18" charset="0"/>
              </a:rPr>
              <a:t> R. W. Dale expresses:</a:t>
            </a:r>
            <a:endParaRPr lang="en-IN"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IN" sz="1800" kern="100" dirty="0">
                <a:effectLst/>
                <a:latin typeface="Calibri" panose="020F0502020204030204" pitchFamily="34" charset="0"/>
                <a:ea typeface="Aptos" panose="020B0004020202020204" pitchFamily="34" charset="0"/>
                <a:cs typeface="Times New Roman" panose="02020603050405020304" pitchFamily="18" charset="0"/>
              </a:rPr>
              <a:t>If you love and obey and trust and worship the Lord Jesus Christ as a divine person; If you shrink from sin lest you should “grieve” the Holy Spirit, if His care for you and His patience with you fill your heart with courage and gratitude; and if you believe, at the same time, that the Son and the Spirit are one with the Eternal Father, your life is rooted in the facts which the doctrine of the Trinity is intended to express, although you may be unable to accept the Trinitarian creed.</a:t>
            </a: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33607105"/>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09D57-A4D2-C5D7-24B4-EE4ACD6D98AD}"/>
              </a:ext>
            </a:extLst>
          </p:cNvPr>
          <p:cNvSpPr>
            <a:spLocks noGrp="1"/>
          </p:cNvSpPr>
          <p:nvPr>
            <p:ph type="title"/>
          </p:nvPr>
        </p:nvSpPr>
        <p:spPr>
          <a:xfrm>
            <a:off x="101601" y="976410"/>
            <a:ext cx="4442986" cy="2171700"/>
          </a:xfrm>
        </p:spPr>
        <p:txBody>
          <a:bodyPr/>
          <a:lstStyle/>
          <a:p>
            <a:pPr algn="ctr"/>
            <a:br>
              <a:rPr lang="en-IN" dirty="0"/>
            </a:br>
            <a:r>
              <a:rPr lang="en-IN" dirty="0">
                <a:solidFill>
                  <a:schemeClr val="tx1"/>
                </a:solidFill>
              </a:rPr>
              <a:t>HAVE A BLESSED WEEK WITH THE TRINITY!!</a:t>
            </a:r>
            <a:br>
              <a:rPr lang="en-IN" dirty="0">
                <a:solidFill>
                  <a:schemeClr val="tx1"/>
                </a:solidFill>
              </a:rPr>
            </a:br>
            <a:endParaRPr lang="en-IN" dirty="0">
              <a:solidFill>
                <a:schemeClr val="tx1"/>
              </a:solidFill>
            </a:endParaRPr>
          </a:p>
        </p:txBody>
      </p:sp>
      <p:pic>
        <p:nvPicPr>
          <p:cNvPr id="5" name="Google Shape;941;p80">
            <a:extLst>
              <a:ext uri="{FF2B5EF4-FFF2-40B4-BE49-F238E27FC236}">
                <a16:creationId xmlns:a16="http://schemas.microsoft.com/office/drawing/2014/main" id="{38E53192-4F2D-C1FF-4FAF-D60B12271464}"/>
              </a:ext>
            </a:extLst>
          </p:cNvPr>
          <p:cNvPicPr preferRelativeResize="0"/>
          <p:nvPr/>
        </p:nvPicPr>
        <p:blipFill rotWithShape="1">
          <a:blip r:embed="rId2">
            <a:alphaModFix/>
          </a:blip>
          <a:srcRect t="23013" b="1509"/>
          <a:stretch/>
        </p:blipFill>
        <p:spPr>
          <a:xfrm flipH="1">
            <a:off x="4599414" y="0"/>
            <a:ext cx="4544586" cy="5143501"/>
          </a:xfrm>
          <a:prstGeom prst="rect">
            <a:avLst/>
          </a:prstGeom>
          <a:noFill/>
          <a:ln>
            <a:noFill/>
          </a:ln>
        </p:spPr>
      </p:pic>
      <p:pic>
        <p:nvPicPr>
          <p:cNvPr id="7" name="Picture 6">
            <a:extLst>
              <a:ext uri="{FF2B5EF4-FFF2-40B4-BE49-F238E27FC236}">
                <a16:creationId xmlns:a16="http://schemas.microsoft.com/office/drawing/2014/main" id="{8B7730E1-6747-003A-FD25-8DA7A7C3B70F}"/>
              </a:ext>
            </a:extLst>
          </p:cNvPr>
          <p:cNvPicPr>
            <a:picLocks noChangeAspect="1"/>
          </p:cNvPicPr>
          <p:nvPr/>
        </p:nvPicPr>
        <p:blipFill>
          <a:blip r:embed="rId3"/>
          <a:stretch>
            <a:fillRect/>
          </a:stretch>
        </p:blipFill>
        <p:spPr>
          <a:xfrm>
            <a:off x="1471250" y="3320600"/>
            <a:ext cx="1349392" cy="1650410"/>
          </a:xfrm>
          <a:prstGeom prst="rect">
            <a:avLst/>
          </a:prstGeom>
        </p:spPr>
      </p:pic>
      <p:pic>
        <p:nvPicPr>
          <p:cNvPr id="8" name="Picture 7">
            <a:extLst>
              <a:ext uri="{FF2B5EF4-FFF2-40B4-BE49-F238E27FC236}">
                <a16:creationId xmlns:a16="http://schemas.microsoft.com/office/drawing/2014/main" id="{9386144A-05F1-4DF1-4FF1-ECCF7079BE85}"/>
              </a:ext>
            </a:extLst>
          </p:cNvPr>
          <p:cNvPicPr>
            <a:picLocks noChangeAspect="1"/>
          </p:cNvPicPr>
          <p:nvPr/>
        </p:nvPicPr>
        <p:blipFill>
          <a:blip r:embed="rId4"/>
          <a:stretch>
            <a:fillRect/>
          </a:stretch>
        </p:blipFill>
        <p:spPr>
          <a:xfrm>
            <a:off x="618765" y="4015642"/>
            <a:ext cx="3054361" cy="1127858"/>
          </a:xfrm>
          <a:prstGeom prst="rect">
            <a:avLst/>
          </a:prstGeom>
        </p:spPr>
      </p:pic>
    </p:spTree>
    <p:extLst>
      <p:ext uri="{BB962C8B-B14F-4D97-AF65-F5344CB8AC3E}">
        <p14:creationId xmlns:p14="http://schemas.microsoft.com/office/powerpoint/2010/main" val="745047405"/>
      </p:ext>
    </p:extLst>
  </p:cSld>
  <p:clrMapOvr>
    <a:masterClrMapping/>
  </p:clrMapOvr>
  <p:transition spd="slow">
    <p:push dir="u"/>
  </p:transition>
</p:sld>
</file>

<file path=ppt/theme/theme1.xml><?xml version="1.0" encoding="utf-8"?>
<a:theme xmlns:a="http://schemas.openxmlformats.org/drawingml/2006/main" name="Bible Study Workshop by Slidesgo">
  <a:themeElements>
    <a:clrScheme name="Simple Light">
      <a:dk1>
        <a:srgbClr val="FFFFFF"/>
      </a:dk1>
      <a:lt1>
        <a:srgbClr val="573D36"/>
      </a:lt1>
      <a:dk2>
        <a:srgbClr val="FFCA70"/>
      </a:dk2>
      <a:lt2>
        <a:srgbClr val="C05735"/>
      </a:lt2>
      <a:accent1>
        <a:srgbClr val="FFFFFF"/>
      </a:accent1>
      <a:accent2>
        <a:srgbClr val="FFFFFF"/>
      </a:accent2>
      <a:accent3>
        <a:srgbClr val="FFFFFF"/>
      </a:accent3>
      <a:accent4>
        <a:srgbClr val="FFFFFF"/>
      </a:accent4>
      <a:accent5>
        <a:srgbClr val="FFFFFF"/>
      </a:accent5>
      <a:accent6>
        <a:srgbClr val="FFFFFF"/>
      </a:accent6>
      <a:hlink>
        <a:srgbClr val="FFCA7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569</TotalTime>
  <Words>3359</Words>
  <Application>Microsoft Office PowerPoint</Application>
  <PresentationFormat>On-screen Show (16:9)</PresentationFormat>
  <Paragraphs>177</Paragraphs>
  <Slides>36</Slides>
  <Notes>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36</vt:i4>
      </vt:variant>
    </vt:vector>
  </HeadingPairs>
  <TitlesOfParts>
    <vt:vector size="47" baseType="lpstr">
      <vt:lpstr>Roboto Condensed Light</vt:lpstr>
      <vt:lpstr>Aptos Display</vt:lpstr>
      <vt:lpstr>Calibri</vt:lpstr>
      <vt:lpstr>Aptos SemiBold</vt:lpstr>
      <vt:lpstr>Times New Roman</vt:lpstr>
      <vt:lpstr>Aptos</vt:lpstr>
      <vt:lpstr>Average</vt:lpstr>
      <vt:lpstr>Wingdings</vt:lpstr>
      <vt:lpstr>Amiri</vt:lpstr>
      <vt:lpstr>Arial</vt:lpstr>
      <vt:lpstr>Bible Study Workshop by Slidesgo</vt:lpstr>
      <vt:lpstr>GRACE ASSEMBLY OF GOD CHURCH </vt:lpstr>
      <vt:lpstr>MODULE 1: GOD OF THE BIBLE </vt:lpstr>
      <vt:lpstr>The Person of the Holy Spirit </vt:lpstr>
      <vt:lpstr>The Person of Christ </vt:lpstr>
      <vt:lpstr>Uniqueness of our God</vt:lpstr>
      <vt:lpstr>The Doctrine of The Trinity </vt:lpstr>
      <vt:lpstr>   What do we know about Trinity?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Summarizing the Trinity </vt:lpstr>
      <vt:lpstr>PowerPoint Presentation</vt:lpstr>
      <vt:lpstr>PowerPoint Presentation</vt:lpstr>
      <vt:lpstr>PowerPoint Presentation</vt:lpstr>
      <vt:lpstr>PowerPoint Presentation</vt:lpstr>
      <vt:lpstr>PowerPoint Presentation</vt:lpstr>
      <vt:lpstr> HAVE A BLESSED WEEK WITH THE TRINITY!!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GRACE BIBLE STUDY </dc:title>
  <cp:lastModifiedBy>Rajeev S. Bhalerao (Faculty – Pathways School Noida)</cp:lastModifiedBy>
  <cp:revision>5</cp:revision>
  <dcterms:modified xsi:type="dcterms:W3CDTF">2024-03-28T17:22:36Z</dcterms:modified>
</cp:coreProperties>
</file>